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9"/>
  </p:notesMasterIdLst>
  <p:sldIdLst>
    <p:sldId id="259" r:id="rId2"/>
    <p:sldId id="256" r:id="rId3"/>
    <p:sldId id="258" r:id="rId4"/>
    <p:sldId id="260" r:id="rId5"/>
    <p:sldId id="261" r:id="rId6"/>
    <p:sldId id="262" r:id="rId7"/>
    <p:sldId id="263" r:id="rId8"/>
  </p:sldIdLst>
  <p:sldSz cx="9388475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83B7C0A-F857-11D0-26E1-4685F4F96B83}" name="최 규석" initials="최규" userId="4cb4404ae800527f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C8B6B6"/>
    <a:srgbClr val="1E1E1E"/>
    <a:srgbClr val="E6E6E6"/>
    <a:srgbClr val="F6F6F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14" autoAdjust="0"/>
  </p:normalViewPr>
  <p:slideViewPr>
    <p:cSldViewPr snapToGrid="0">
      <p:cViewPr varScale="1">
        <p:scale>
          <a:sx n="52" d="100"/>
          <a:sy n="52" d="100"/>
        </p:scale>
        <p:origin x="2328" y="-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8/10/relationships/authors" Target="author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219B90-99DE-4A9C-914E-A195DB8E3938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087563" y="1143000"/>
            <a:ext cx="26828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05EDC4-4C78-474C-B08E-7E641F09E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417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05EDC4-4C78-474C-B08E-7E641F09ED7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815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4136" y="1767462"/>
            <a:ext cx="7980204" cy="3759917"/>
          </a:xfrm>
        </p:spPr>
        <p:txBody>
          <a:bodyPr anchor="b"/>
          <a:lstStyle>
            <a:lvl1pPr algn="ctr">
              <a:defRPr sz="61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3560" y="5672376"/>
            <a:ext cx="7041356" cy="2607442"/>
          </a:xfrm>
        </p:spPr>
        <p:txBody>
          <a:bodyPr/>
          <a:lstStyle>
            <a:lvl1pPr marL="0" indent="0" algn="ctr">
              <a:buNone/>
              <a:defRPr sz="2464"/>
            </a:lvl1pPr>
            <a:lvl2pPr marL="469407" indent="0" algn="ctr">
              <a:buNone/>
              <a:defRPr sz="2053"/>
            </a:lvl2pPr>
            <a:lvl3pPr marL="938814" indent="0" algn="ctr">
              <a:buNone/>
              <a:defRPr sz="1848"/>
            </a:lvl3pPr>
            <a:lvl4pPr marL="1408222" indent="0" algn="ctr">
              <a:buNone/>
              <a:defRPr sz="1643"/>
            </a:lvl4pPr>
            <a:lvl5pPr marL="1877629" indent="0" algn="ctr">
              <a:buNone/>
              <a:defRPr sz="1643"/>
            </a:lvl5pPr>
            <a:lvl6pPr marL="2347036" indent="0" algn="ctr">
              <a:buNone/>
              <a:defRPr sz="1643"/>
            </a:lvl6pPr>
            <a:lvl7pPr marL="2816443" indent="0" algn="ctr">
              <a:buNone/>
              <a:defRPr sz="1643"/>
            </a:lvl7pPr>
            <a:lvl8pPr marL="3285851" indent="0" algn="ctr">
              <a:buNone/>
              <a:defRPr sz="1643"/>
            </a:lvl8pPr>
            <a:lvl9pPr marL="3755258" indent="0" algn="ctr">
              <a:buNone/>
              <a:defRPr sz="164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74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918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18628" y="574987"/>
            <a:ext cx="2024390" cy="91523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5458" y="574987"/>
            <a:ext cx="5955814" cy="91523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673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120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68" y="2692444"/>
            <a:ext cx="8097560" cy="4492401"/>
          </a:xfrm>
        </p:spPr>
        <p:txBody>
          <a:bodyPr anchor="b"/>
          <a:lstStyle>
            <a:lvl1pPr>
              <a:defRPr sz="61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568" y="7227345"/>
            <a:ext cx="8097560" cy="2362447"/>
          </a:xfrm>
        </p:spPr>
        <p:txBody>
          <a:bodyPr/>
          <a:lstStyle>
            <a:lvl1pPr marL="0" indent="0">
              <a:buNone/>
              <a:defRPr sz="2464">
                <a:solidFill>
                  <a:schemeClr val="tx1"/>
                </a:solidFill>
              </a:defRPr>
            </a:lvl1pPr>
            <a:lvl2pPr marL="469407" indent="0">
              <a:buNone/>
              <a:defRPr sz="2053">
                <a:solidFill>
                  <a:schemeClr val="tx1">
                    <a:tint val="75000"/>
                  </a:schemeClr>
                </a:solidFill>
              </a:defRPr>
            </a:lvl2pPr>
            <a:lvl3pPr marL="938814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3pPr>
            <a:lvl4pPr marL="1408222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4pPr>
            <a:lvl5pPr marL="1877629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5pPr>
            <a:lvl6pPr marL="2347036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6pPr>
            <a:lvl7pPr marL="2816443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7pPr>
            <a:lvl8pPr marL="3285851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8pPr>
            <a:lvl9pPr marL="3755258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60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5458" y="2874937"/>
            <a:ext cx="3990102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2915" y="2874937"/>
            <a:ext cx="3990102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342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680" y="574990"/>
            <a:ext cx="8097560" cy="208745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6682" y="2647443"/>
            <a:ext cx="3971764" cy="1297471"/>
          </a:xfrm>
        </p:spPr>
        <p:txBody>
          <a:bodyPr anchor="b"/>
          <a:lstStyle>
            <a:lvl1pPr marL="0" indent="0">
              <a:buNone/>
              <a:defRPr sz="2464" b="1"/>
            </a:lvl1pPr>
            <a:lvl2pPr marL="469407" indent="0">
              <a:buNone/>
              <a:defRPr sz="2053" b="1"/>
            </a:lvl2pPr>
            <a:lvl3pPr marL="938814" indent="0">
              <a:buNone/>
              <a:defRPr sz="1848" b="1"/>
            </a:lvl3pPr>
            <a:lvl4pPr marL="1408222" indent="0">
              <a:buNone/>
              <a:defRPr sz="1643" b="1"/>
            </a:lvl4pPr>
            <a:lvl5pPr marL="1877629" indent="0">
              <a:buNone/>
              <a:defRPr sz="1643" b="1"/>
            </a:lvl5pPr>
            <a:lvl6pPr marL="2347036" indent="0">
              <a:buNone/>
              <a:defRPr sz="1643" b="1"/>
            </a:lvl6pPr>
            <a:lvl7pPr marL="2816443" indent="0">
              <a:buNone/>
              <a:defRPr sz="1643" b="1"/>
            </a:lvl7pPr>
            <a:lvl8pPr marL="3285851" indent="0">
              <a:buNone/>
              <a:defRPr sz="1643" b="1"/>
            </a:lvl8pPr>
            <a:lvl9pPr marL="3755258" indent="0">
              <a:buNone/>
              <a:defRPr sz="164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682" y="3944914"/>
            <a:ext cx="3971764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2916" y="2647443"/>
            <a:ext cx="3991325" cy="1297471"/>
          </a:xfrm>
        </p:spPr>
        <p:txBody>
          <a:bodyPr anchor="b"/>
          <a:lstStyle>
            <a:lvl1pPr marL="0" indent="0">
              <a:buNone/>
              <a:defRPr sz="2464" b="1"/>
            </a:lvl1pPr>
            <a:lvl2pPr marL="469407" indent="0">
              <a:buNone/>
              <a:defRPr sz="2053" b="1"/>
            </a:lvl2pPr>
            <a:lvl3pPr marL="938814" indent="0">
              <a:buNone/>
              <a:defRPr sz="1848" b="1"/>
            </a:lvl3pPr>
            <a:lvl4pPr marL="1408222" indent="0">
              <a:buNone/>
              <a:defRPr sz="1643" b="1"/>
            </a:lvl4pPr>
            <a:lvl5pPr marL="1877629" indent="0">
              <a:buNone/>
              <a:defRPr sz="1643" b="1"/>
            </a:lvl5pPr>
            <a:lvl6pPr marL="2347036" indent="0">
              <a:buNone/>
              <a:defRPr sz="1643" b="1"/>
            </a:lvl6pPr>
            <a:lvl7pPr marL="2816443" indent="0">
              <a:buNone/>
              <a:defRPr sz="1643" b="1"/>
            </a:lvl7pPr>
            <a:lvl8pPr marL="3285851" indent="0">
              <a:buNone/>
              <a:defRPr sz="1643" b="1"/>
            </a:lvl8pPr>
            <a:lvl9pPr marL="3755258" indent="0">
              <a:buNone/>
              <a:defRPr sz="164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2916" y="3944914"/>
            <a:ext cx="3991325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927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98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569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680" y="719984"/>
            <a:ext cx="3028028" cy="2519945"/>
          </a:xfrm>
        </p:spPr>
        <p:txBody>
          <a:bodyPr anchor="b"/>
          <a:lstStyle>
            <a:lvl1pPr>
              <a:defRPr sz="328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91325" y="1554968"/>
            <a:ext cx="4752915" cy="7674832"/>
          </a:xfrm>
        </p:spPr>
        <p:txBody>
          <a:bodyPr/>
          <a:lstStyle>
            <a:lvl1pPr>
              <a:defRPr sz="3285"/>
            </a:lvl1pPr>
            <a:lvl2pPr>
              <a:defRPr sz="2875"/>
            </a:lvl2pPr>
            <a:lvl3pPr>
              <a:defRPr sz="2464"/>
            </a:lvl3pPr>
            <a:lvl4pPr>
              <a:defRPr sz="2053"/>
            </a:lvl4pPr>
            <a:lvl5pPr>
              <a:defRPr sz="2053"/>
            </a:lvl5pPr>
            <a:lvl6pPr>
              <a:defRPr sz="2053"/>
            </a:lvl6pPr>
            <a:lvl7pPr>
              <a:defRPr sz="2053"/>
            </a:lvl7pPr>
            <a:lvl8pPr>
              <a:defRPr sz="2053"/>
            </a:lvl8pPr>
            <a:lvl9pPr>
              <a:defRPr sz="205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6680" y="3239929"/>
            <a:ext cx="3028028" cy="6002369"/>
          </a:xfrm>
        </p:spPr>
        <p:txBody>
          <a:bodyPr/>
          <a:lstStyle>
            <a:lvl1pPr marL="0" indent="0">
              <a:buNone/>
              <a:defRPr sz="1643"/>
            </a:lvl1pPr>
            <a:lvl2pPr marL="469407" indent="0">
              <a:buNone/>
              <a:defRPr sz="1437"/>
            </a:lvl2pPr>
            <a:lvl3pPr marL="938814" indent="0">
              <a:buNone/>
              <a:defRPr sz="1232"/>
            </a:lvl3pPr>
            <a:lvl4pPr marL="1408222" indent="0">
              <a:buNone/>
              <a:defRPr sz="1027"/>
            </a:lvl4pPr>
            <a:lvl5pPr marL="1877629" indent="0">
              <a:buNone/>
              <a:defRPr sz="1027"/>
            </a:lvl5pPr>
            <a:lvl6pPr marL="2347036" indent="0">
              <a:buNone/>
              <a:defRPr sz="1027"/>
            </a:lvl6pPr>
            <a:lvl7pPr marL="2816443" indent="0">
              <a:buNone/>
              <a:defRPr sz="1027"/>
            </a:lvl7pPr>
            <a:lvl8pPr marL="3285851" indent="0">
              <a:buNone/>
              <a:defRPr sz="1027"/>
            </a:lvl8pPr>
            <a:lvl9pPr marL="3755258" indent="0">
              <a:buNone/>
              <a:defRPr sz="102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819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680" y="719984"/>
            <a:ext cx="3028028" cy="2519945"/>
          </a:xfrm>
        </p:spPr>
        <p:txBody>
          <a:bodyPr anchor="b"/>
          <a:lstStyle>
            <a:lvl1pPr>
              <a:defRPr sz="328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91325" y="1554968"/>
            <a:ext cx="4752915" cy="7674832"/>
          </a:xfrm>
        </p:spPr>
        <p:txBody>
          <a:bodyPr anchor="t"/>
          <a:lstStyle>
            <a:lvl1pPr marL="0" indent="0">
              <a:buNone/>
              <a:defRPr sz="3285"/>
            </a:lvl1pPr>
            <a:lvl2pPr marL="469407" indent="0">
              <a:buNone/>
              <a:defRPr sz="2875"/>
            </a:lvl2pPr>
            <a:lvl3pPr marL="938814" indent="0">
              <a:buNone/>
              <a:defRPr sz="2464"/>
            </a:lvl3pPr>
            <a:lvl4pPr marL="1408222" indent="0">
              <a:buNone/>
              <a:defRPr sz="2053"/>
            </a:lvl4pPr>
            <a:lvl5pPr marL="1877629" indent="0">
              <a:buNone/>
              <a:defRPr sz="2053"/>
            </a:lvl5pPr>
            <a:lvl6pPr marL="2347036" indent="0">
              <a:buNone/>
              <a:defRPr sz="2053"/>
            </a:lvl6pPr>
            <a:lvl7pPr marL="2816443" indent="0">
              <a:buNone/>
              <a:defRPr sz="2053"/>
            </a:lvl7pPr>
            <a:lvl8pPr marL="3285851" indent="0">
              <a:buNone/>
              <a:defRPr sz="2053"/>
            </a:lvl8pPr>
            <a:lvl9pPr marL="3755258" indent="0">
              <a:buNone/>
              <a:defRPr sz="205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6680" y="3239929"/>
            <a:ext cx="3028028" cy="6002369"/>
          </a:xfrm>
        </p:spPr>
        <p:txBody>
          <a:bodyPr/>
          <a:lstStyle>
            <a:lvl1pPr marL="0" indent="0">
              <a:buNone/>
              <a:defRPr sz="1643"/>
            </a:lvl1pPr>
            <a:lvl2pPr marL="469407" indent="0">
              <a:buNone/>
              <a:defRPr sz="1437"/>
            </a:lvl2pPr>
            <a:lvl3pPr marL="938814" indent="0">
              <a:buNone/>
              <a:defRPr sz="1232"/>
            </a:lvl3pPr>
            <a:lvl4pPr marL="1408222" indent="0">
              <a:buNone/>
              <a:defRPr sz="1027"/>
            </a:lvl4pPr>
            <a:lvl5pPr marL="1877629" indent="0">
              <a:buNone/>
              <a:defRPr sz="1027"/>
            </a:lvl5pPr>
            <a:lvl6pPr marL="2347036" indent="0">
              <a:buNone/>
              <a:defRPr sz="1027"/>
            </a:lvl6pPr>
            <a:lvl7pPr marL="2816443" indent="0">
              <a:buNone/>
              <a:defRPr sz="1027"/>
            </a:lvl7pPr>
            <a:lvl8pPr marL="3285851" indent="0">
              <a:buNone/>
              <a:defRPr sz="1027"/>
            </a:lvl8pPr>
            <a:lvl9pPr marL="3755258" indent="0">
              <a:buNone/>
              <a:defRPr sz="102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78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458" y="574990"/>
            <a:ext cx="8097560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458" y="2874937"/>
            <a:ext cx="8097560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" y="10009783"/>
            <a:ext cx="211240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CBC1B-8540-4750-9A43-E85E8AC85419}" type="datetimeFigureOut">
              <a:rPr lang="ko-KR" altLang="en-US" smtClean="0"/>
              <a:t>2022-02-14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9933" y="10009783"/>
            <a:ext cx="316861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0610" y="10009783"/>
            <a:ext cx="211240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010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38814" rtl="0" eaLnBrk="1" latinLnBrk="1" hangingPunct="1">
        <a:lnSpc>
          <a:spcPct val="90000"/>
        </a:lnSpc>
        <a:spcBef>
          <a:spcPct val="0"/>
        </a:spcBef>
        <a:buNone/>
        <a:defRPr sz="45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4704" indent="-234704" algn="l" defTabSz="938814" rtl="0" eaLnBrk="1" latinLnBrk="1" hangingPunct="1">
        <a:lnSpc>
          <a:spcPct val="90000"/>
        </a:lnSpc>
        <a:spcBef>
          <a:spcPts val="1027"/>
        </a:spcBef>
        <a:buFont typeface="Arial" panose="020B0604020202020204" pitchFamily="34" charset="0"/>
        <a:buChar char="•"/>
        <a:defRPr sz="2875" kern="1200">
          <a:solidFill>
            <a:schemeClr val="tx1"/>
          </a:solidFill>
          <a:latin typeface="+mn-lt"/>
          <a:ea typeface="+mn-ea"/>
          <a:cs typeface="+mn-cs"/>
        </a:defRPr>
      </a:lvl1pPr>
      <a:lvl2pPr marL="704111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464" kern="1200">
          <a:solidFill>
            <a:schemeClr val="tx1"/>
          </a:solidFill>
          <a:latin typeface="+mn-lt"/>
          <a:ea typeface="+mn-ea"/>
          <a:cs typeface="+mn-cs"/>
        </a:defRPr>
      </a:lvl2pPr>
      <a:lvl3pPr marL="1173518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053" kern="1200">
          <a:solidFill>
            <a:schemeClr val="tx1"/>
          </a:solidFill>
          <a:latin typeface="+mn-lt"/>
          <a:ea typeface="+mn-ea"/>
          <a:cs typeface="+mn-cs"/>
        </a:defRPr>
      </a:lvl3pPr>
      <a:lvl4pPr marL="1642925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4pPr>
      <a:lvl5pPr marL="2112333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5pPr>
      <a:lvl6pPr marL="2581740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6pPr>
      <a:lvl7pPr marL="3051147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7pPr>
      <a:lvl8pPr marL="3520554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8pPr>
      <a:lvl9pPr marL="3989962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1pPr>
      <a:lvl2pPr marL="469407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2pPr>
      <a:lvl3pPr marL="938814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3pPr>
      <a:lvl4pPr marL="1408222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4pPr>
      <a:lvl5pPr marL="1877629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5pPr>
      <a:lvl6pPr marL="2347036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6pPr>
      <a:lvl7pPr marL="2816443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7pPr>
      <a:lvl8pPr marL="3285851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8pPr>
      <a:lvl9pPr marL="3755258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B52B91-5E57-4E00-9965-65214ED34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62" y="944880"/>
            <a:ext cx="7875638" cy="827089"/>
          </a:xfrm>
        </p:spPr>
        <p:txBody>
          <a:bodyPr>
            <a:noAutofit/>
          </a:bodyPr>
          <a:lstStyle/>
          <a:p>
            <a:r>
              <a:rPr lang="ko-KR" altLang="en-US" sz="5000" b="1" dirty="0">
                <a:latin typeface="Abadi" panose="020B0604020104020204" pitchFamily="34" charset="0"/>
                <a:cs typeface="Aharoni" panose="02010803020104030203" pitchFamily="2" charset="-79"/>
              </a:rPr>
              <a:t>카카오톡 </a:t>
            </a:r>
            <a:r>
              <a:rPr lang="en-US" altLang="ko-KR" sz="5000" b="1" dirty="0">
                <a:latin typeface="Abadi" panose="020B0604020104020204" pitchFamily="34" charset="0"/>
                <a:cs typeface="Aharoni" panose="02010803020104030203" pitchFamily="2" charset="-79"/>
              </a:rPr>
              <a:t>UI </a:t>
            </a:r>
            <a:r>
              <a:rPr lang="ko-KR" altLang="en-US" sz="5000" b="1" dirty="0">
                <a:latin typeface="Abadi" panose="020B0604020104020204" pitchFamily="34" charset="0"/>
                <a:cs typeface="Aharoni" panose="02010803020104030203" pitchFamily="2" charset="-79"/>
              </a:rPr>
              <a:t>클론코딩 기획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350D03-6F42-49FA-B6FE-D8C146B76486}"/>
              </a:ext>
            </a:extLst>
          </p:cNvPr>
          <p:cNvSpPr txBox="1"/>
          <p:nvPr/>
        </p:nvSpPr>
        <p:spPr>
          <a:xfrm>
            <a:off x="-2" y="1935481"/>
            <a:ext cx="9388475" cy="7781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>
              <a:lnSpc>
                <a:spcPct val="150000"/>
              </a:lnSpc>
            </a:pPr>
            <a:r>
              <a:rPr lang="en-US" altLang="ko-KR" sz="2800" dirty="0"/>
              <a:t>- </a:t>
            </a:r>
            <a:r>
              <a:rPr lang="ko-KR" altLang="en-US" sz="2800" dirty="0"/>
              <a:t>예상 제작기간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22.02.07 ~ 22.02.28</a:t>
            </a:r>
          </a:p>
          <a:p>
            <a:pPr lvl="1" algn="just">
              <a:lnSpc>
                <a:spcPct val="150000"/>
              </a:lnSpc>
            </a:pP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- </a:t>
            </a:r>
            <a:r>
              <a:rPr lang="ko-KR" altLang="en-US" sz="2800" dirty="0"/>
              <a:t>중점 내용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UI</a:t>
            </a:r>
            <a:r>
              <a:rPr lang="ko-KR" altLang="en-US" sz="2800" dirty="0"/>
              <a:t>를 하나씩 뜯어서 보는 연습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Light Theme</a:t>
            </a:r>
            <a:r>
              <a:rPr lang="ko-KR" altLang="en-US" sz="2800" dirty="0"/>
              <a:t>와 </a:t>
            </a:r>
            <a:r>
              <a:rPr lang="en-US" altLang="ko-KR" sz="2800" dirty="0"/>
              <a:t>Dark Themes</a:t>
            </a:r>
            <a:r>
              <a:rPr lang="ko-KR" altLang="en-US" sz="2800" dirty="0"/>
              <a:t>를 비교해서 만들기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 err="1"/>
              <a:t>Github</a:t>
            </a:r>
            <a:r>
              <a:rPr lang="ko-KR" altLang="en-US" sz="2800" dirty="0"/>
              <a:t>를 이용한 버전관리 연습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- </a:t>
            </a:r>
            <a:r>
              <a:rPr lang="ko-KR" altLang="en-US" sz="2800" dirty="0"/>
              <a:t>참고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Material icon(icon)</a:t>
            </a:r>
          </a:p>
          <a:p>
            <a:pPr lvl="1" algn="just">
              <a:lnSpc>
                <a:spcPct val="150000"/>
              </a:lnSpc>
            </a:pP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Made by grusie</a:t>
            </a:r>
          </a:p>
        </p:txBody>
      </p:sp>
    </p:spTree>
    <p:extLst>
      <p:ext uri="{BB962C8B-B14F-4D97-AF65-F5344CB8AC3E}">
        <p14:creationId xmlns:p14="http://schemas.microsoft.com/office/powerpoint/2010/main" val="1602429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그림 113">
            <a:extLst>
              <a:ext uri="{FF2B5EF4-FFF2-40B4-BE49-F238E27FC236}">
                <a16:creationId xmlns:a16="http://schemas.microsoft.com/office/drawing/2014/main" id="{C8993777-EE0F-4E52-B7C2-305D99162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916"/>
            <a:ext cx="4690800" cy="990360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4BC3BA4-88A7-4455-AC44-53D0BE2128A6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UserFragment</a:t>
            </a:r>
            <a:endParaRPr lang="ko-KR" altLang="en-US" sz="5000" dirty="0"/>
          </a:p>
        </p:txBody>
      </p:sp>
      <p:sp>
        <p:nvSpPr>
          <p:cNvPr id="44" name="직사각형 43" descr="sd">
            <a:extLst>
              <a:ext uri="{FF2B5EF4-FFF2-40B4-BE49-F238E27FC236}">
                <a16:creationId xmlns:a16="http://schemas.microsoft.com/office/drawing/2014/main" id="{8B302336-B0E9-4A60-9F5F-637E6AECFB8F}"/>
              </a:ext>
            </a:extLst>
          </p:cNvPr>
          <p:cNvSpPr/>
          <p:nvPr/>
        </p:nvSpPr>
        <p:spPr>
          <a:xfrm>
            <a:off x="11018603" y="1025236"/>
            <a:ext cx="2693179" cy="2257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다크모드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Flow </a:t>
            </a:r>
            <a:r>
              <a:rPr lang="ko-KR" altLang="en-US" dirty="0">
                <a:solidFill>
                  <a:srgbClr val="FF0000"/>
                </a:solidFill>
              </a:rPr>
              <a:t>버튼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 입력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배경 컬러 </a:t>
            </a:r>
            <a:r>
              <a:rPr lang="en-US" altLang="ko-KR">
                <a:solidFill>
                  <a:schemeClr val="accent1"/>
                </a:solidFill>
              </a:rPr>
              <a:t>(</a:t>
            </a:r>
            <a:r>
              <a:rPr lang="en-US" altLang="ko-KR">
                <a:solidFill>
                  <a:srgbClr val="FF0000"/>
                </a:solidFill>
              </a:rPr>
              <a:t>#1E1E1E</a:t>
            </a:r>
            <a:r>
              <a:rPr lang="en-US" altLang="ko-KR">
                <a:solidFill>
                  <a:schemeClr val="accent1"/>
                </a:solidFill>
              </a:rPr>
              <a:t>)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C31C8F3A-7D53-460A-BABB-5850F3E3B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068" y="934867"/>
            <a:ext cx="4690800" cy="9903600"/>
          </a:xfrm>
          <a:prstGeom prst="rect">
            <a:avLst/>
          </a:prstGeom>
        </p:spPr>
      </p:pic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9E8B5D52-83A4-4E3B-B6C1-0C16F1B208F0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9124141" y="2153849"/>
            <a:ext cx="1894462" cy="17371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A145D40D-BC7C-423C-84D9-DF67673B6F16}"/>
              </a:ext>
            </a:extLst>
          </p:cNvPr>
          <p:cNvSpPr/>
          <p:nvPr/>
        </p:nvSpPr>
        <p:spPr>
          <a:xfrm>
            <a:off x="93826" y="1983814"/>
            <a:ext cx="4500880" cy="927766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DB64347-F898-4CE9-AFE7-9F6025929D26}"/>
              </a:ext>
            </a:extLst>
          </p:cNvPr>
          <p:cNvSpPr/>
          <p:nvPr/>
        </p:nvSpPr>
        <p:spPr>
          <a:xfrm>
            <a:off x="0" y="1289858"/>
            <a:ext cx="4690800" cy="84180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 descr="sd">
            <a:extLst>
              <a:ext uri="{FF2B5EF4-FFF2-40B4-BE49-F238E27FC236}">
                <a16:creationId xmlns:a16="http://schemas.microsoft.com/office/drawing/2014/main" id="{E8D4D8FB-C4C7-43DC-8159-618F21CE44D0}"/>
              </a:ext>
            </a:extLst>
          </p:cNvPr>
          <p:cNvSpPr/>
          <p:nvPr/>
        </p:nvSpPr>
        <p:spPr>
          <a:xfrm>
            <a:off x="-4805894" y="-4708046"/>
            <a:ext cx="3035170" cy="45861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본인 프로필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멀티프로필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생일인 친구 목록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업데이트한 친구 목록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추천친구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채널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친구목록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Flow </a:t>
            </a:r>
            <a:r>
              <a:rPr lang="ko-KR" altLang="en-US" dirty="0">
                <a:solidFill>
                  <a:schemeClr val="accent1"/>
                </a:solidFill>
              </a:rPr>
              <a:t>버튼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E96A39BA-8153-48EB-A144-D3441EDACA99}"/>
              </a:ext>
            </a:extLst>
          </p:cNvPr>
          <p:cNvCxnSpPr>
            <a:cxnSpLocks/>
            <a:stCxn id="68" idx="3"/>
          </p:cNvCxnSpPr>
          <p:nvPr/>
        </p:nvCxnSpPr>
        <p:spPr>
          <a:xfrm>
            <a:off x="-1770724" y="-2414952"/>
            <a:ext cx="1956511" cy="370333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직사각형 86" descr="sd">
            <a:extLst>
              <a:ext uri="{FF2B5EF4-FFF2-40B4-BE49-F238E27FC236}">
                <a16:creationId xmlns:a16="http://schemas.microsoft.com/office/drawing/2014/main" id="{C3C14F30-DF75-4DC5-9AAE-6567C97F8092}"/>
              </a:ext>
            </a:extLst>
          </p:cNvPr>
          <p:cNvSpPr/>
          <p:nvPr/>
        </p:nvSpPr>
        <p:spPr>
          <a:xfrm>
            <a:off x="-4827558" y="2975720"/>
            <a:ext cx="3035170" cy="21582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본인 프로필</a:t>
            </a:r>
            <a:r>
              <a:rPr lang="en-US" altLang="ko-KR" dirty="0">
                <a:solidFill>
                  <a:srgbClr val="FF0000"/>
                </a:solidFill>
              </a:rPr>
              <a:t>(clickable)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상태 메세지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카카오뮤직</a:t>
            </a:r>
            <a:r>
              <a:rPr lang="en-US" altLang="ko-KR" dirty="0">
                <a:solidFill>
                  <a:schemeClr val="accent1"/>
                </a:solidFill>
              </a:rPr>
              <a:t> (</a:t>
            </a:r>
            <a:r>
              <a:rPr lang="ko-KR" altLang="en-US" dirty="0">
                <a:solidFill>
                  <a:schemeClr val="accent1"/>
                </a:solidFill>
              </a:rPr>
              <a:t>토글버튼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0A025F51-6E45-499C-AD68-66B5C9768C0F}"/>
              </a:ext>
            </a:extLst>
          </p:cNvPr>
          <p:cNvCxnSpPr>
            <a:cxnSpLocks/>
            <a:stCxn id="87" idx="3"/>
          </p:cNvCxnSpPr>
          <p:nvPr/>
        </p:nvCxnSpPr>
        <p:spPr>
          <a:xfrm flipV="1">
            <a:off x="-1792388" y="2911580"/>
            <a:ext cx="2432468" cy="1143243"/>
          </a:xfrm>
          <a:prstGeom prst="straightConnector1">
            <a:avLst/>
          </a:prstGeom>
          <a:ln w="254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직사각형 88" descr="sd">
            <a:extLst>
              <a:ext uri="{FF2B5EF4-FFF2-40B4-BE49-F238E27FC236}">
                <a16:creationId xmlns:a16="http://schemas.microsoft.com/office/drawing/2014/main" id="{FA63789E-2F4D-4FA9-8642-F096B0AB263F}"/>
              </a:ext>
            </a:extLst>
          </p:cNvPr>
          <p:cNvSpPr/>
          <p:nvPr/>
        </p:nvSpPr>
        <p:spPr>
          <a:xfrm>
            <a:off x="-4827558" y="430972"/>
            <a:ext cx="3035170" cy="21582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툴바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프래그먼트명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친구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Icon(</a:t>
            </a:r>
            <a:r>
              <a:rPr lang="ko-KR" altLang="en-US" dirty="0">
                <a:solidFill>
                  <a:schemeClr val="accent1"/>
                </a:solidFill>
              </a:rPr>
              <a:t>검색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친구추가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뮤직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설정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8B4A813A-73EA-4670-83B7-D01BCD49FE0A}"/>
              </a:ext>
            </a:extLst>
          </p:cNvPr>
          <p:cNvCxnSpPr>
            <a:cxnSpLocks/>
            <a:stCxn id="89" idx="3"/>
          </p:cNvCxnSpPr>
          <p:nvPr/>
        </p:nvCxnSpPr>
        <p:spPr>
          <a:xfrm>
            <a:off x="-1792388" y="1510075"/>
            <a:ext cx="1886214" cy="134934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70504D75-1C8D-459D-9474-079B2D1E3C2E}"/>
              </a:ext>
            </a:extLst>
          </p:cNvPr>
          <p:cNvSpPr/>
          <p:nvPr/>
        </p:nvSpPr>
        <p:spPr>
          <a:xfrm>
            <a:off x="93826" y="1458044"/>
            <a:ext cx="4500880" cy="46373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직사각형 103" descr="sd">
            <a:extLst>
              <a:ext uri="{FF2B5EF4-FFF2-40B4-BE49-F238E27FC236}">
                <a16:creationId xmlns:a16="http://schemas.microsoft.com/office/drawing/2014/main" id="{31295C6C-678F-48A4-8559-BA558FC61E1E}"/>
              </a:ext>
            </a:extLst>
          </p:cNvPr>
          <p:cNvSpPr/>
          <p:nvPr/>
        </p:nvSpPr>
        <p:spPr>
          <a:xfrm>
            <a:off x="-4827558" y="5483381"/>
            <a:ext cx="3035170" cy="21582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멀티 프로필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가로 </a:t>
            </a:r>
            <a:r>
              <a:rPr lang="en-US" altLang="ko-KR" dirty="0" err="1">
                <a:solidFill>
                  <a:srgbClr val="FF0000"/>
                </a:solidFill>
              </a:rPr>
              <a:t>recyclerView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Layout</a:t>
            </a:r>
            <a:r>
              <a:rPr lang="ko-KR" altLang="en-US" dirty="0">
                <a:solidFill>
                  <a:schemeClr val="accent1"/>
                </a:solidFill>
              </a:rPr>
              <a:t>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내 </a:t>
            </a:r>
            <a:r>
              <a:rPr lang="ko-KR" altLang="en-US" dirty="0" err="1">
                <a:solidFill>
                  <a:schemeClr val="accent1"/>
                </a:solidFill>
              </a:rPr>
              <a:t>멀티프로필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00F1FAE6-23F1-475A-A729-2DBBD78C13F0}"/>
              </a:ext>
            </a:extLst>
          </p:cNvPr>
          <p:cNvCxnSpPr>
            <a:cxnSpLocks/>
            <a:stCxn id="104" idx="3"/>
          </p:cNvCxnSpPr>
          <p:nvPr/>
        </p:nvCxnSpPr>
        <p:spPr>
          <a:xfrm flipV="1">
            <a:off x="-1792388" y="4165410"/>
            <a:ext cx="2105080" cy="2397074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96D18480-7CC4-4C09-8C67-85685A205EFD}"/>
              </a:ext>
            </a:extLst>
          </p:cNvPr>
          <p:cNvSpPr/>
          <p:nvPr/>
        </p:nvSpPr>
        <p:spPr>
          <a:xfrm>
            <a:off x="93826" y="3022167"/>
            <a:ext cx="4500880" cy="1143243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 descr="sd">
            <a:extLst>
              <a:ext uri="{FF2B5EF4-FFF2-40B4-BE49-F238E27FC236}">
                <a16:creationId xmlns:a16="http://schemas.microsoft.com/office/drawing/2014/main" id="{C3A59E42-78F7-467A-80D0-72F1ED75A335}"/>
              </a:ext>
            </a:extLst>
          </p:cNvPr>
          <p:cNvSpPr/>
          <p:nvPr/>
        </p:nvSpPr>
        <p:spPr>
          <a:xfrm>
            <a:off x="-4805894" y="8108178"/>
            <a:ext cx="3035170" cy="21582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생일인 친구 목록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Layout</a:t>
            </a:r>
            <a:r>
              <a:rPr lang="ko-KR" altLang="en-US" dirty="0">
                <a:solidFill>
                  <a:schemeClr val="accent1"/>
                </a:solidFill>
              </a:rPr>
              <a:t>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생일인 친구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생일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친구의 생일을 확인해보세요</a:t>
            </a:r>
            <a:r>
              <a:rPr lang="en-US" altLang="ko-KR" dirty="0">
                <a:solidFill>
                  <a:schemeClr val="accent1"/>
                </a:solidFill>
              </a:rPr>
              <a:t>!)</a:t>
            </a:r>
          </a:p>
        </p:txBody>
      </p:sp>
      <p:cxnSp>
        <p:nvCxnSpPr>
          <p:cNvPr id="121" name="직선 화살표 연결선 120">
            <a:extLst>
              <a:ext uri="{FF2B5EF4-FFF2-40B4-BE49-F238E27FC236}">
                <a16:creationId xmlns:a16="http://schemas.microsoft.com/office/drawing/2014/main" id="{2DF65338-5ADC-410F-84E8-8A5360B4C344}"/>
              </a:ext>
            </a:extLst>
          </p:cNvPr>
          <p:cNvCxnSpPr>
            <a:cxnSpLocks/>
            <a:stCxn id="120" idx="3"/>
          </p:cNvCxnSpPr>
          <p:nvPr/>
        </p:nvCxnSpPr>
        <p:spPr>
          <a:xfrm flipV="1">
            <a:off x="-1770724" y="5133926"/>
            <a:ext cx="1864550" cy="405335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DAD367AB-FF02-4CF6-9831-3369280B549A}"/>
              </a:ext>
            </a:extLst>
          </p:cNvPr>
          <p:cNvSpPr/>
          <p:nvPr/>
        </p:nvSpPr>
        <p:spPr>
          <a:xfrm>
            <a:off x="93826" y="4346459"/>
            <a:ext cx="4500880" cy="92776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9309A71C-D10E-421D-BB52-E2597B5F7A04}"/>
              </a:ext>
            </a:extLst>
          </p:cNvPr>
          <p:cNvSpPr/>
          <p:nvPr/>
        </p:nvSpPr>
        <p:spPr>
          <a:xfrm>
            <a:off x="89031" y="5473062"/>
            <a:ext cx="4500880" cy="1089422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6" name="직사각형 125" descr="sd">
            <a:extLst>
              <a:ext uri="{FF2B5EF4-FFF2-40B4-BE49-F238E27FC236}">
                <a16:creationId xmlns:a16="http://schemas.microsoft.com/office/drawing/2014/main" id="{4D7256C0-E37D-459A-B17D-119ED5B29691}"/>
              </a:ext>
            </a:extLst>
          </p:cNvPr>
          <p:cNvSpPr/>
          <p:nvPr/>
        </p:nvSpPr>
        <p:spPr>
          <a:xfrm>
            <a:off x="-4827558" y="10655454"/>
            <a:ext cx="3035170" cy="33196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업데이트한 친구 목록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가로 </a:t>
            </a:r>
            <a:r>
              <a:rPr lang="en-US" altLang="ko-KR" dirty="0" err="1">
                <a:solidFill>
                  <a:srgbClr val="FF0000"/>
                </a:solidFill>
              </a:rPr>
              <a:t>recyclerView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Layout</a:t>
            </a:r>
            <a:r>
              <a:rPr lang="ko-KR" altLang="en-US" dirty="0">
                <a:solidFill>
                  <a:schemeClr val="accent1"/>
                </a:solidFill>
              </a:rPr>
              <a:t>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업데이트한 친구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 좌측 상단 빨간 점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27" name="직선 화살표 연결선 126">
            <a:extLst>
              <a:ext uri="{FF2B5EF4-FFF2-40B4-BE49-F238E27FC236}">
                <a16:creationId xmlns:a16="http://schemas.microsoft.com/office/drawing/2014/main" id="{8EA3AC7E-39F7-40CC-82B5-3049862A5518}"/>
              </a:ext>
            </a:extLst>
          </p:cNvPr>
          <p:cNvCxnSpPr>
            <a:cxnSpLocks/>
            <a:stCxn id="126" idx="3"/>
          </p:cNvCxnSpPr>
          <p:nvPr/>
        </p:nvCxnSpPr>
        <p:spPr>
          <a:xfrm flipV="1">
            <a:off x="-1792388" y="6347273"/>
            <a:ext cx="1956511" cy="5967994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1453FFEA-6314-4BC3-A286-FE2F9E1E75B9}"/>
              </a:ext>
            </a:extLst>
          </p:cNvPr>
          <p:cNvSpPr/>
          <p:nvPr/>
        </p:nvSpPr>
        <p:spPr>
          <a:xfrm>
            <a:off x="89031" y="6732142"/>
            <a:ext cx="4500880" cy="1089422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직사각형 130" descr="sd">
            <a:extLst>
              <a:ext uri="{FF2B5EF4-FFF2-40B4-BE49-F238E27FC236}">
                <a16:creationId xmlns:a16="http://schemas.microsoft.com/office/drawing/2014/main" id="{656395CB-B2B9-4D0D-8D33-25CE3F7B0BEA}"/>
              </a:ext>
            </a:extLst>
          </p:cNvPr>
          <p:cNvSpPr/>
          <p:nvPr/>
        </p:nvSpPr>
        <p:spPr>
          <a:xfrm>
            <a:off x="-4805894" y="14397085"/>
            <a:ext cx="3035170" cy="31195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추천친구 목록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Layout</a:t>
            </a:r>
            <a:r>
              <a:rPr lang="ko-KR" altLang="en-US" dirty="0">
                <a:solidFill>
                  <a:schemeClr val="accent1"/>
                </a:solidFill>
              </a:rPr>
              <a:t>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추천친구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새로운 친구를 만나보세요</a:t>
            </a:r>
            <a:r>
              <a:rPr lang="en-US" altLang="ko-KR" dirty="0">
                <a:solidFill>
                  <a:schemeClr val="accent1"/>
                </a:solidFill>
              </a:rPr>
              <a:t>!)</a:t>
            </a:r>
          </a:p>
        </p:txBody>
      </p:sp>
      <p:cxnSp>
        <p:nvCxnSpPr>
          <p:cNvPr id="132" name="직선 화살표 연결선 131">
            <a:extLst>
              <a:ext uri="{FF2B5EF4-FFF2-40B4-BE49-F238E27FC236}">
                <a16:creationId xmlns:a16="http://schemas.microsoft.com/office/drawing/2014/main" id="{3430F156-112C-4451-AF11-5AC0BA33BFA1}"/>
              </a:ext>
            </a:extLst>
          </p:cNvPr>
          <p:cNvCxnSpPr>
            <a:cxnSpLocks/>
            <a:stCxn id="131" idx="3"/>
          </p:cNvCxnSpPr>
          <p:nvPr/>
        </p:nvCxnSpPr>
        <p:spPr>
          <a:xfrm flipV="1">
            <a:off x="-1770724" y="7828736"/>
            <a:ext cx="2105080" cy="8128119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직사각형 134" descr="sd">
            <a:extLst>
              <a:ext uri="{FF2B5EF4-FFF2-40B4-BE49-F238E27FC236}">
                <a16:creationId xmlns:a16="http://schemas.microsoft.com/office/drawing/2014/main" id="{9066041E-B4AA-49B8-94B3-5ED9614594DB}"/>
              </a:ext>
            </a:extLst>
          </p:cNvPr>
          <p:cNvSpPr/>
          <p:nvPr/>
        </p:nvSpPr>
        <p:spPr>
          <a:xfrm>
            <a:off x="-687712" y="14397085"/>
            <a:ext cx="3035170" cy="31195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친구 목록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세로 </a:t>
            </a:r>
            <a:r>
              <a:rPr lang="en-US" altLang="ko-KR" dirty="0" err="1">
                <a:solidFill>
                  <a:srgbClr val="FF0000"/>
                </a:solidFill>
              </a:rPr>
              <a:t>recyclerView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Layout</a:t>
            </a:r>
            <a:r>
              <a:rPr lang="ko-KR" altLang="en-US" dirty="0">
                <a:solidFill>
                  <a:schemeClr val="accent1"/>
                </a:solidFill>
              </a:rPr>
              <a:t>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친구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상태메세지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카카오뮤직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토글버튼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136" name="직선 화살표 연결선 135">
            <a:extLst>
              <a:ext uri="{FF2B5EF4-FFF2-40B4-BE49-F238E27FC236}">
                <a16:creationId xmlns:a16="http://schemas.microsoft.com/office/drawing/2014/main" id="{BED9AFAB-B0BC-4127-AB66-807F58E4CF08}"/>
              </a:ext>
            </a:extLst>
          </p:cNvPr>
          <p:cNvCxnSpPr>
            <a:cxnSpLocks/>
            <a:stCxn id="135" idx="3"/>
          </p:cNvCxnSpPr>
          <p:nvPr/>
        </p:nvCxnSpPr>
        <p:spPr>
          <a:xfrm flipV="1">
            <a:off x="2347458" y="9615365"/>
            <a:ext cx="197622" cy="634149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84192872-F5A0-4543-884A-4C756B9099A9}"/>
              </a:ext>
            </a:extLst>
          </p:cNvPr>
          <p:cNvSpPr/>
          <p:nvPr/>
        </p:nvSpPr>
        <p:spPr>
          <a:xfrm>
            <a:off x="89031" y="8257738"/>
            <a:ext cx="4500880" cy="135762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3A539AD8-1528-4D68-AA9A-45F3AAA463E5}"/>
              </a:ext>
            </a:extLst>
          </p:cNvPr>
          <p:cNvSpPr/>
          <p:nvPr/>
        </p:nvSpPr>
        <p:spPr>
          <a:xfrm>
            <a:off x="4358640" y="1983814"/>
            <a:ext cx="251188" cy="7357905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직사각형 141" descr="sd">
            <a:extLst>
              <a:ext uri="{FF2B5EF4-FFF2-40B4-BE49-F238E27FC236}">
                <a16:creationId xmlns:a16="http://schemas.microsoft.com/office/drawing/2014/main" id="{FB441910-A8DB-4774-A7AA-B71889C7272C}"/>
              </a:ext>
            </a:extLst>
          </p:cNvPr>
          <p:cNvSpPr/>
          <p:nvPr/>
        </p:nvSpPr>
        <p:spPr>
          <a:xfrm>
            <a:off x="2629679" y="14397085"/>
            <a:ext cx="3035170" cy="31195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rgbClr val="FF0000"/>
                </a:solidFill>
              </a:rPr>
              <a:t>Flow </a:t>
            </a:r>
            <a:r>
              <a:rPr lang="ko-KR" altLang="en-US" dirty="0">
                <a:solidFill>
                  <a:srgbClr val="FF0000"/>
                </a:solidFill>
              </a:rPr>
              <a:t>버튼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 입력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배경 컬러 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en-US" altLang="ko-KR" dirty="0">
                <a:solidFill>
                  <a:srgbClr val="FF0000"/>
                </a:solidFill>
              </a:rPr>
              <a:t>#F6F6F6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43" name="직선 화살표 연결선 142">
            <a:extLst>
              <a:ext uri="{FF2B5EF4-FFF2-40B4-BE49-F238E27FC236}">
                <a16:creationId xmlns:a16="http://schemas.microsoft.com/office/drawing/2014/main" id="{B4FBCD54-CA57-409C-97E4-5A2C124FF44C}"/>
              </a:ext>
            </a:extLst>
          </p:cNvPr>
          <p:cNvCxnSpPr>
            <a:cxnSpLocks/>
          </p:cNvCxnSpPr>
          <p:nvPr/>
        </p:nvCxnSpPr>
        <p:spPr>
          <a:xfrm flipV="1">
            <a:off x="4113603" y="9403751"/>
            <a:ext cx="462565" cy="4993334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91D2339A-A307-429E-A4A8-848462437592}"/>
              </a:ext>
            </a:extLst>
          </p:cNvPr>
          <p:cNvSpPr/>
          <p:nvPr/>
        </p:nvSpPr>
        <p:spPr>
          <a:xfrm>
            <a:off x="9020983" y="2202763"/>
            <a:ext cx="251188" cy="7357905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id="{71A5532A-BFED-4237-A332-1303EB48EADB}"/>
              </a:ext>
            </a:extLst>
          </p:cNvPr>
          <p:cNvSpPr/>
          <p:nvPr/>
        </p:nvSpPr>
        <p:spPr>
          <a:xfrm>
            <a:off x="89031" y="9782897"/>
            <a:ext cx="4500880" cy="433032"/>
          </a:xfrm>
          <a:prstGeom prst="rect">
            <a:avLst/>
          </a:prstGeom>
          <a:noFill/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직사각형 149" descr="sd">
            <a:extLst>
              <a:ext uri="{FF2B5EF4-FFF2-40B4-BE49-F238E27FC236}">
                <a16:creationId xmlns:a16="http://schemas.microsoft.com/office/drawing/2014/main" id="{F0AE951C-B2FE-4CBA-B122-986F40D46362}"/>
              </a:ext>
            </a:extLst>
          </p:cNvPr>
          <p:cNvSpPr/>
          <p:nvPr/>
        </p:nvSpPr>
        <p:spPr>
          <a:xfrm>
            <a:off x="6060092" y="14397085"/>
            <a:ext cx="3035170" cy="31195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이동 버튼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Icon(</a:t>
            </a:r>
            <a:r>
              <a:rPr lang="ko-KR" altLang="en-US" dirty="0">
                <a:solidFill>
                  <a:schemeClr val="accent1"/>
                </a:solidFill>
              </a:rPr>
              <a:t>친구</a:t>
            </a:r>
            <a:r>
              <a:rPr lang="en-US" altLang="ko-KR" dirty="0">
                <a:solidFill>
                  <a:schemeClr val="accent1"/>
                </a:solidFill>
              </a:rPr>
              <a:t>,</a:t>
            </a:r>
            <a:r>
              <a:rPr lang="ko-KR" altLang="en-US" dirty="0">
                <a:solidFill>
                  <a:schemeClr val="accent1"/>
                </a:solidFill>
              </a:rPr>
              <a:t>채팅</a:t>
            </a:r>
            <a:r>
              <a:rPr lang="en-US" altLang="ko-KR" dirty="0">
                <a:solidFill>
                  <a:schemeClr val="accent1"/>
                </a:solidFill>
              </a:rPr>
              <a:t>,</a:t>
            </a:r>
            <a:r>
              <a:rPr lang="ko-KR" altLang="en-US" dirty="0">
                <a:solidFill>
                  <a:schemeClr val="accent1"/>
                </a:solidFill>
              </a:rPr>
              <a:t>뷰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쇼핑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 err="1">
                <a:solidFill>
                  <a:schemeClr val="accent1"/>
                </a:solidFill>
              </a:rPr>
              <a:t>더보기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선택 된 </a:t>
            </a:r>
            <a:r>
              <a:rPr lang="ko-KR" altLang="en-US" dirty="0" err="1">
                <a:solidFill>
                  <a:schemeClr val="accent1"/>
                </a:solidFill>
              </a:rPr>
              <a:t>프래그먼트</a:t>
            </a:r>
            <a:r>
              <a:rPr lang="ko-KR" altLang="en-US" dirty="0">
                <a:solidFill>
                  <a:schemeClr val="accent1"/>
                </a:solidFill>
              </a:rPr>
              <a:t> 색 변경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51" name="직선 화살표 연결선 150">
            <a:extLst>
              <a:ext uri="{FF2B5EF4-FFF2-40B4-BE49-F238E27FC236}">
                <a16:creationId xmlns:a16="http://schemas.microsoft.com/office/drawing/2014/main" id="{06CB232B-A746-46E2-B117-63DB9BB364A3}"/>
              </a:ext>
            </a:extLst>
          </p:cNvPr>
          <p:cNvCxnSpPr>
            <a:cxnSpLocks/>
          </p:cNvCxnSpPr>
          <p:nvPr/>
        </p:nvCxnSpPr>
        <p:spPr>
          <a:xfrm flipH="1" flipV="1">
            <a:off x="2661980" y="10215929"/>
            <a:ext cx="4882036" cy="4181156"/>
          </a:xfrm>
          <a:prstGeom prst="straightConnector1">
            <a:avLst/>
          </a:prstGeom>
          <a:ln w="25400">
            <a:solidFill>
              <a:srgbClr val="FF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648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3865A86E-73EE-438D-AC17-E43688AB2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896408"/>
            <a:ext cx="4691063" cy="990335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CDD81C7-85DC-44FB-BCDC-4E405A58A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057" y="896408"/>
            <a:ext cx="4693068" cy="99075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4E648F-8539-4B6B-8866-3052B3E56C70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ChatFragment</a:t>
            </a:r>
            <a:endParaRPr lang="ko-KR" altLang="en-US" sz="50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CDCF32-D2B0-4114-82A6-FF43FBABBD99}"/>
              </a:ext>
            </a:extLst>
          </p:cNvPr>
          <p:cNvSpPr/>
          <p:nvPr/>
        </p:nvSpPr>
        <p:spPr>
          <a:xfrm>
            <a:off x="0" y="1289858"/>
            <a:ext cx="4690800" cy="84180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 descr="sd">
            <a:extLst>
              <a:ext uri="{FF2B5EF4-FFF2-40B4-BE49-F238E27FC236}">
                <a16:creationId xmlns:a16="http://schemas.microsoft.com/office/drawing/2014/main" id="{1F1CF19A-5963-4FE4-8665-547891C23E64}"/>
              </a:ext>
            </a:extLst>
          </p:cNvPr>
          <p:cNvSpPr/>
          <p:nvPr/>
        </p:nvSpPr>
        <p:spPr>
          <a:xfrm>
            <a:off x="-4858038" y="-703851"/>
            <a:ext cx="3035170" cy="17957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광고배너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채팅리스트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324A376-B224-45EB-8FAD-13667ADD2496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-1822868" y="194016"/>
            <a:ext cx="2073591" cy="106120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4CBEEE2-C958-4F0C-975A-38DEB7384869}"/>
              </a:ext>
            </a:extLst>
          </p:cNvPr>
          <p:cNvSpPr/>
          <p:nvPr/>
        </p:nvSpPr>
        <p:spPr>
          <a:xfrm>
            <a:off x="93826" y="1430594"/>
            <a:ext cx="4500880" cy="49118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 descr="sd">
            <a:extLst>
              <a:ext uri="{FF2B5EF4-FFF2-40B4-BE49-F238E27FC236}">
                <a16:creationId xmlns:a16="http://schemas.microsoft.com/office/drawing/2014/main" id="{7023E3F0-51AE-460F-A54A-AE7B0778E765}"/>
              </a:ext>
            </a:extLst>
          </p:cNvPr>
          <p:cNvSpPr/>
          <p:nvPr/>
        </p:nvSpPr>
        <p:spPr>
          <a:xfrm>
            <a:off x="-4864651" y="1631973"/>
            <a:ext cx="3035170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툴바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프래그먼트명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채팅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Icon(</a:t>
            </a:r>
            <a:r>
              <a:rPr lang="ko-KR" altLang="en-US" dirty="0">
                <a:solidFill>
                  <a:schemeClr val="accent1"/>
                </a:solidFill>
              </a:rPr>
              <a:t>검색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채팅추가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뮤직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설정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858F063-EA9C-49B8-8BE3-49C0728A4A8D}"/>
              </a:ext>
            </a:extLst>
          </p:cNvPr>
          <p:cNvCxnSpPr>
            <a:cxnSpLocks/>
            <a:stCxn id="22" idx="3"/>
            <a:endCxn id="21" idx="1"/>
          </p:cNvCxnSpPr>
          <p:nvPr/>
        </p:nvCxnSpPr>
        <p:spPr>
          <a:xfrm flipV="1">
            <a:off x="-1829481" y="1676188"/>
            <a:ext cx="1923307" cy="1027592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7A99478-CE61-4A24-9AAA-16F0AC1F2082}"/>
              </a:ext>
            </a:extLst>
          </p:cNvPr>
          <p:cNvSpPr/>
          <p:nvPr/>
        </p:nvSpPr>
        <p:spPr>
          <a:xfrm>
            <a:off x="101441" y="2062517"/>
            <a:ext cx="4500880" cy="78392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 descr="sd">
            <a:extLst>
              <a:ext uri="{FF2B5EF4-FFF2-40B4-BE49-F238E27FC236}">
                <a16:creationId xmlns:a16="http://schemas.microsoft.com/office/drawing/2014/main" id="{C7CE2FFC-D510-46EB-A13C-24F3A56E9056}"/>
              </a:ext>
            </a:extLst>
          </p:cNvPr>
          <p:cNvSpPr/>
          <p:nvPr/>
        </p:nvSpPr>
        <p:spPr>
          <a:xfrm>
            <a:off x="-4857036" y="4196551"/>
            <a:ext cx="3035170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광고배너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광고</a:t>
            </a:r>
            <a:r>
              <a:rPr lang="en-US" altLang="ko-KR" dirty="0">
                <a:solidFill>
                  <a:schemeClr val="accent1"/>
                </a:solidFill>
              </a:rPr>
              <a:t>Image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37312CC6-EBE5-46DE-A0C8-59A6C311E24C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-1821866" y="2738414"/>
            <a:ext cx="1923307" cy="2529944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3941CFA-D146-4A3B-8D7E-90E8302DB86C}"/>
              </a:ext>
            </a:extLst>
          </p:cNvPr>
          <p:cNvSpPr/>
          <p:nvPr/>
        </p:nvSpPr>
        <p:spPr>
          <a:xfrm>
            <a:off x="107791" y="2949374"/>
            <a:ext cx="4500880" cy="6560531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 descr="sd">
            <a:extLst>
              <a:ext uri="{FF2B5EF4-FFF2-40B4-BE49-F238E27FC236}">
                <a16:creationId xmlns:a16="http://schemas.microsoft.com/office/drawing/2014/main" id="{A1123E30-C15D-49E3-BA81-079CE3EC17FD}"/>
              </a:ext>
            </a:extLst>
          </p:cNvPr>
          <p:cNvSpPr/>
          <p:nvPr/>
        </p:nvSpPr>
        <p:spPr>
          <a:xfrm>
            <a:off x="-4864651" y="6837314"/>
            <a:ext cx="3035170" cy="12005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채팅리스트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 err="1">
                <a:solidFill>
                  <a:schemeClr val="accent1"/>
                </a:solidFill>
              </a:rPr>
              <a:t>RecyclerView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A1C473E8-6C70-48F4-9725-6B2E30344AC3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-1829481" y="5379177"/>
            <a:ext cx="1923307" cy="2058416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 descr="sd">
            <a:extLst>
              <a:ext uri="{FF2B5EF4-FFF2-40B4-BE49-F238E27FC236}">
                <a16:creationId xmlns:a16="http://schemas.microsoft.com/office/drawing/2014/main" id="{A229DC1B-CA34-4D7E-9281-35DF6B283397}"/>
              </a:ext>
            </a:extLst>
          </p:cNvPr>
          <p:cNvSpPr/>
          <p:nvPr/>
        </p:nvSpPr>
        <p:spPr>
          <a:xfrm>
            <a:off x="-4858301" y="8309348"/>
            <a:ext cx="3035170" cy="218997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채팅리스트 </a:t>
            </a:r>
            <a:r>
              <a:rPr lang="en-US" altLang="ko-KR" dirty="0">
                <a:solidFill>
                  <a:srgbClr val="FF0000"/>
                </a:solidFill>
              </a:rPr>
              <a:t>item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마지막채팅내용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시간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B7337A4-23DE-46E1-BC66-7D5D053D01DD}"/>
              </a:ext>
            </a:extLst>
          </p:cNvPr>
          <p:cNvCxnSpPr>
            <a:cxnSpLocks/>
            <a:stCxn id="35" idx="3"/>
          </p:cNvCxnSpPr>
          <p:nvPr/>
        </p:nvCxnSpPr>
        <p:spPr>
          <a:xfrm flipV="1">
            <a:off x="-1823131" y="7654414"/>
            <a:ext cx="1930922" cy="174992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DB7EE69-1B13-4162-82E5-02F899D06F26}"/>
              </a:ext>
            </a:extLst>
          </p:cNvPr>
          <p:cNvSpPr/>
          <p:nvPr/>
        </p:nvSpPr>
        <p:spPr>
          <a:xfrm>
            <a:off x="91726" y="7199613"/>
            <a:ext cx="4500880" cy="78392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132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84E08F-B89B-4A96-AA36-848283F8F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38" y="892175"/>
            <a:ext cx="4693068" cy="99075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883E4B-A3D1-4A04-9B7C-159FAC4EBD46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ViewFragment</a:t>
            </a:r>
            <a:endParaRPr lang="ko-KR" altLang="en-US" sz="50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32E2B81-BC4C-4C32-A7CB-A738191D0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5406" y="892175"/>
            <a:ext cx="4693069" cy="9907591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F3E7F1-A21E-4498-9194-0BE38A3880C2}"/>
              </a:ext>
            </a:extLst>
          </p:cNvPr>
          <p:cNvSpPr/>
          <p:nvPr/>
        </p:nvSpPr>
        <p:spPr>
          <a:xfrm>
            <a:off x="0" y="1289858"/>
            <a:ext cx="4690800" cy="84180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 descr="sd">
            <a:extLst>
              <a:ext uri="{FF2B5EF4-FFF2-40B4-BE49-F238E27FC236}">
                <a16:creationId xmlns:a16="http://schemas.microsoft.com/office/drawing/2014/main" id="{C6EC0FE0-5864-41A3-9A47-B223D9FCF099}"/>
              </a:ext>
            </a:extLst>
          </p:cNvPr>
          <p:cNvSpPr/>
          <p:nvPr/>
        </p:nvSpPr>
        <p:spPr>
          <a:xfrm>
            <a:off x="-4879136" y="-1866435"/>
            <a:ext cx="3246118" cy="199385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이슈 </a:t>
            </a:r>
            <a:r>
              <a:rPr lang="ko-KR" altLang="en-US" dirty="0" err="1">
                <a:solidFill>
                  <a:schemeClr val="accent1"/>
                </a:solidFill>
              </a:rPr>
              <a:t>프래그먼트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1142F58-7658-432F-9213-3F07A1208B5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-1633018" y="-869508"/>
            <a:ext cx="1630680" cy="259162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B57412-039E-4A0F-AE74-29784D83AEF1}"/>
              </a:ext>
            </a:extLst>
          </p:cNvPr>
          <p:cNvSpPr/>
          <p:nvPr/>
        </p:nvSpPr>
        <p:spPr>
          <a:xfrm>
            <a:off x="94960" y="1940127"/>
            <a:ext cx="4500880" cy="7386753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 descr="sd">
            <a:extLst>
              <a:ext uri="{FF2B5EF4-FFF2-40B4-BE49-F238E27FC236}">
                <a16:creationId xmlns:a16="http://schemas.microsoft.com/office/drawing/2014/main" id="{2D392171-EBD3-4BE5-BE5D-F3A6C373B40C}"/>
              </a:ext>
            </a:extLst>
          </p:cNvPr>
          <p:cNvSpPr/>
          <p:nvPr/>
        </p:nvSpPr>
        <p:spPr>
          <a:xfrm>
            <a:off x="-4876798" y="607720"/>
            <a:ext cx="3246118" cy="28554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뉴스 </a:t>
            </a: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프래그먼트</a:t>
            </a:r>
            <a:r>
              <a:rPr lang="ko-KR" altLang="en-US" dirty="0">
                <a:solidFill>
                  <a:schemeClr val="accent1"/>
                </a:solidFill>
              </a:rPr>
              <a:t> 이동 버튼</a:t>
            </a:r>
            <a:br>
              <a:rPr lang="en-US" altLang="ko-KR" dirty="0">
                <a:solidFill>
                  <a:schemeClr val="accent1"/>
                </a:solidFill>
              </a:rPr>
            </a:br>
            <a:r>
              <a:rPr lang="en-US" altLang="ko-KR" dirty="0">
                <a:solidFill>
                  <a:schemeClr val="accent1"/>
                </a:solidFill>
              </a:rPr>
              <a:t>(My</a:t>
            </a:r>
            <a:r>
              <a:rPr lang="ko-KR" altLang="en-US" dirty="0">
                <a:solidFill>
                  <a:schemeClr val="accent1"/>
                </a:solidFill>
              </a:rPr>
              <a:t>뷰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발견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코로나</a:t>
            </a:r>
            <a:r>
              <a:rPr lang="en-US" altLang="ko-KR" dirty="0">
                <a:solidFill>
                  <a:schemeClr val="accent1"/>
                </a:solidFill>
              </a:rPr>
              <a:t>19, </a:t>
            </a:r>
            <a:r>
              <a:rPr lang="ko-KR" altLang="en-US" dirty="0">
                <a:solidFill>
                  <a:schemeClr val="accent1"/>
                </a:solidFill>
              </a:rPr>
              <a:t>잔여백신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카카오</a:t>
            </a:r>
            <a:r>
              <a:rPr lang="en-US" altLang="ko-KR" dirty="0">
                <a:solidFill>
                  <a:schemeClr val="accent1"/>
                </a:solidFill>
              </a:rPr>
              <a:t>TV)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뉴스 카테고리 </a:t>
            </a:r>
            <a:r>
              <a:rPr lang="ko-KR" altLang="en-US" dirty="0" err="1">
                <a:solidFill>
                  <a:schemeClr val="accent1"/>
                </a:solidFill>
              </a:rPr>
              <a:t>프래그먼트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3E3EE12-D2A9-430A-B87B-39567E76CFA3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-1630680" y="2035431"/>
            <a:ext cx="1725640" cy="1721112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 descr="sd">
            <a:extLst>
              <a:ext uri="{FF2B5EF4-FFF2-40B4-BE49-F238E27FC236}">
                <a16:creationId xmlns:a16="http://schemas.microsoft.com/office/drawing/2014/main" id="{2041A4EF-23A7-4E34-8E58-C59E4D314093}"/>
              </a:ext>
            </a:extLst>
          </p:cNvPr>
          <p:cNvSpPr/>
          <p:nvPr/>
        </p:nvSpPr>
        <p:spPr>
          <a:xfrm>
            <a:off x="-4886150" y="3756543"/>
            <a:ext cx="3246118" cy="28554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뉴스 카테고리 </a:t>
            </a: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프래그먼트</a:t>
            </a:r>
            <a:r>
              <a:rPr lang="ko-KR" altLang="en-US" dirty="0">
                <a:solidFill>
                  <a:schemeClr val="accent1"/>
                </a:solidFill>
              </a:rPr>
              <a:t> 이동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광고배너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뉴스 내용 게시글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1BE91CC6-4535-4909-B96C-DE21E354946C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-1640032" y="3154437"/>
            <a:ext cx="1820600" cy="2029817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830AD0-5B11-4E74-93D7-1B778C3DA847}"/>
              </a:ext>
            </a:extLst>
          </p:cNvPr>
          <p:cNvSpPr/>
          <p:nvPr/>
        </p:nvSpPr>
        <p:spPr>
          <a:xfrm>
            <a:off x="189920" y="2511627"/>
            <a:ext cx="4293590" cy="667809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 descr="sd">
            <a:extLst>
              <a:ext uri="{FF2B5EF4-FFF2-40B4-BE49-F238E27FC236}">
                <a16:creationId xmlns:a16="http://schemas.microsoft.com/office/drawing/2014/main" id="{F524A293-806A-4F69-8259-5F958448EA28}"/>
              </a:ext>
            </a:extLst>
          </p:cNvPr>
          <p:cNvSpPr/>
          <p:nvPr/>
        </p:nvSpPr>
        <p:spPr>
          <a:xfrm>
            <a:off x="-4872192" y="6917988"/>
            <a:ext cx="3246118" cy="30184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뉴스 카테고리 </a:t>
            </a: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이동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전체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실시간 뉴스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경제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연애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시선이 담긴 이슈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토글</a:t>
            </a:r>
            <a:r>
              <a:rPr lang="ko-KR" altLang="en-US" dirty="0">
                <a:solidFill>
                  <a:schemeClr val="accent1"/>
                </a:solidFill>
              </a:rPr>
              <a:t>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선택 된 항목 색 변경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1CCE47A6-0A0A-4FA8-B5AE-AD0A50635534}"/>
              </a:ext>
            </a:extLst>
          </p:cNvPr>
          <p:cNvCxnSpPr>
            <a:cxnSpLocks/>
            <a:stCxn id="40" idx="3"/>
          </p:cNvCxnSpPr>
          <p:nvPr/>
        </p:nvCxnSpPr>
        <p:spPr>
          <a:xfrm flipV="1">
            <a:off x="-1626074" y="3083620"/>
            <a:ext cx="2011724" cy="5343614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E145CD8-DA73-464E-B40F-75BE492272C5}"/>
              </a:ext>
            </a:extLst>
          </p:cNvPr>
          <p:cNvSpPr/>
          <p:nvPr/>
        </p:nvSpPr>
        <p:spPr>
          <a:xfrm>
            <a:off x="284880" y="2583556"/>
            <a:ext cx="4095391" cy="49885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FF2B914-2E92-4730-8234-8EFCAC9DDF47}"/>
              </a:ext>
            </a:extLst>
          </p:cNvPr>
          <p:cNvSpPr/>
          <p:nvPr/>
        </p:nvSpPr>
        <p:spPr>
          <a:xfrm>
            <a:off x="284880" y="3273533"/>
            <a:ext cx="4095391" cy="85707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 descr="sd">
            <a:extLst>
              <a:ext uri="{FF2B5EF4-FFF2-40B4-BE49-F238E27FC236}">
                <a16:creationId xmlns:a16="http://schemas.microsoft.com/office/drawing/2014/main" id="{170825FD-AEFB-45C8-A6B5-F1C6AD726979}"/>
              </a:ext>
            </a:extLst>
          </p:cNvPr>
          <p:cNvSpPr/>
          <p:nvPr/>
        </p:nvSpPr>
        <p:spPr>
          <a:xfrm>
            <a:off x="-4872192" y="10192043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광고배너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광고</a:t>
            </a:r>
            <a:r>
              <a:rPr lang="en-US" altLang="ko-KR" dirty="0">
                <a:solidFill>
                  <a:schemeClr val="accent1"/>
                </a:solidFill>
              </a:rPr>
              <a:t>Image</a:t>
            </a: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3D3A8CF9-D4ED-49EF-AB34-4E4E3FA52F07}"/>
              </a:ext>
            </a:extLst>
          </p:cNvPr>
          <p:cNvCxnSpPr>
            <a:cxnSpLocks/>
            <a:stCxn id="50" idx="3"/>
            <a:endCxn id="49" idx="1"/>
          </p:cNvCxnSpPr>
          <p:nvPr/>
        </p:nvCxnSpPr>
        <p:spPr>
          <a:xfrm flipV="1">
            <a:off x="-1626074" y="3702068"/>
            <a:ext cx="1910954" cy="756178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6B9C9268-F17D-4A15-942C-563308ECE9B8}"/>
              </a:ext>
            </a:extLst>
          </p:cNvPr>
          <p:cNvSpPr/>
          <p:nvPr/>
        </p:nvSpPr>
        <p:spPr>
          <a:xfrm>
            <a:off x="294232" y="4248009"/>
            <a:ext cx="4095391" cy="4829494"/>
          </a:xfrm>
          <a:prstGeom prst="rect">
            <a:avLst/>
          </a:prstGeom>
          <a:noFill/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 descr="sd">
            <a:extLst>
              <a:ext uri="{FF2B5EF4-FFF2-40B4-BE49-F238E27FC236}">
                <a16:creationId xmlns:a16="http://schemas.microsoft.com/office/drawing/2014/main" id="{257E379D-F2DF-493B-B8CA-C49E657CE8DE}"/>
              </a:ext>
            </a:extLst>
          </p:cNvPr>
          <p:cNvSpPr/>
          <p:nvPr/>
        </p:nvSpPr>
        <p:spPr>
          <a:xfrm>
            <a:off x="-1261866" y="11965358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뉴스 내용 게시글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게시자 정보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게시글 제목 및 시간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게시글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공유</a:t>
            </a:r>
            <a:r>
              <a:rPr lang="en-US" altLang="ko-KR" dirty="0">
                <a:solidFill>
                  <a:schemeClr val="accent1"/>
                </a:solidFill>
              </a:rPr>
              <a:t>/</a:t>
            </a:r>
            <a:r>
              <a:rPr lang="ko-KR" altLang="en-US" dirty="0">
                <a:solidFill>
                  <a:schemeClr val="accent1"/>
                </a:solidFill>
              </a:rPr>
              <a:t>좋아요 버튼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076921E4-0ACB-4675-932A-768F4192C299}"/>
              </a:ext>
            </a:extLst>
          </p:cNvPr>
          <p:cNvCxnSpPr>
            <a:cxnSpLocks/>
            <a:stCxn id="61" idx="0"/>
          </p:cNvCxnSpPr>
          <p:nvPr/>
        </p:nvCxnSpPr>
        <p:spPr>
          <a:xfrm flipV="1">
            <a:off x="361193" y="9082964"/>
            <a:ext cx="2194438" cy="2882394"/>
          </a:xfrm>
          <a:prstGeom prst="straightConnector1">
            <a:avLst/>
          </a:prstGeom>
          <a:ln w="25400">
            <a:solidFill>
              <a:srgbClr val="FF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B916730-D0FF-4932-B955-12BEBA6DBCCB}"/>
              </a:ext>
            </a:extLst>
          </p:cNvPr>
          <p:cNvSpPr/>
          <p:nvPr/>
        </p:nvSpPr>
        <p:spPr>
          <a:xfrm>
            <a:off x="352152" y="4294854"/>
            <a:ext cx="3895383" cy="549243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 descr="sd">
            <a:extLst>
              <a:ext uri="{FF2B5EF4-FFF2-40B4-BE49-F238E27FC236}">
                <a16:creationId xmlns:a16="http://schemas.microsoft.com/office/drawing/2014/main" id="{735A007F-C302-45DD-A24E-7756782E226B}"/>
              </a:ext>
            </a:extLst>
          </p:cNvPr>
          <p:cNvSpPr/>
          <p:nvPr/>
        </p:nvSpPr>
        <p:spPr>
          <a:xfrm>
            <a:off x="2424655" y="11965358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게시자 정보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플러스 친구 추가버튼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플러스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햄버거 버튼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3720860B-5487-426A-BB92-DF65E6F64A21}"/>
              </a:ext>
            </a:extLst>
          </p:cNvPr>
          <p:cNvCxnSpPr>
            <a:cxnSpLocks/>
          </p:cNvCxnSpPr>
          <p:nvPr/>
        </p:nvCxnSpPr>
        <p:spPr>
          <a:xfrm flipH="1" flipV="1">
            <a:off x="2227007" y="4844097"/>
            <a:ext cx="1809390" cy="7121261"/>
          </a:xfrm>
          <a:prstGeom prst="straightConnector1">
            <a:avLst/>
          </a:prstGeom>
          <a:ln w="25400">
            <a:solidFill>
              <a:srgbClr val="FF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93C647A-F3DC-4973-A178-1E9BC9E71219}"/>
              </a:ext>
            </a:extLst>
          </p:cNvPr>
          <p:cNvSpPr/>
          <p:nvPr/>
        </p:nvSpPr>
        <p:spPr>
          <a:xfrm>
            <a:off x="97298" y="1409187"/>
            <a:ext cx="4500880" cy="472862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662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D324DD0-A062-4D82-BF46-91F5216B0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2175"/>
            <a:ext cx="4693068" cy="99075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66E237D-CC8B-41F0-8DAC-DA21D8C04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5407" y="892175"/>
            <a:ext cx="4693068" cy="99075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C10E50-402D-4AD3-B6FF-50AC2009EF7B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ShoppingFragment</a:t>
            </a:r>
            <a:endParaRPr lang="ko-KR" altLang="en-US" sz="50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A797C64-4DDB-4B32-A7C6-D09C118B115F}"/>
              </a:ext>
            </a:extLst>
          </p:cNvPr>
          <p:cNvSpPr/>
          <p:nvPr/>
        </p:nvSpPr>
        <p:spPr>
          <a:xfrm>
            <a:off x="0" y="1289858"/>
            <a:ext cx="4690800" cy="84180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 descr="sd">
            <a:extLst>
              <a:ext uri="{FF2B5EF4-FFF2-40B4-BE49-F238E27FC236}">
                <a16:creationId xmlns:a16="http://schemas.microsoft.com/office/drawing/2014/main" id="{24D61C45-1593-4E96-9FCE-FFC11B74E550}"/>
              </a:ext>
            </a:extLst>
          </p:cNvPr>
          <p:cNvSpPr/>
          <p:nvPr/>
        </p:nvSpPr>
        <p:spPr>
          <a:xfrm>
            <a:off x="-4879136" y="-1866436"/>
            <a:ext cx="3246118" cy="27282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인텐트</a:t>
            </a:r>
            <a:r>
              <a:rPr lang="ko-KR" altLang="en-US" dirty="0">
                <a:solidFill>
                  <a:schemeClr val="accent1"/>
                </a:solidFill>
              </a:rPr>
              <a:t>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광고배너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검색기능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쇼핑 리스트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062AC4A-4312-4E72-9ADE-6B60AEFB7994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-1633018" y="-502331"/>
            <a:ext cx="1630680" cy="222445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2D91AB5-661F-4464-BF93-C99F16D5B5C0}"/>
              </a:ext>
            </a:extLst>
          </p:cNvPr>
          <p:cNvSpPr/>
          <p:nvPr/>
        </p:nvSpPr>
        <p:spPr>
          <a:xfrm>
            <a:off x="97298" y="1409187"/>
            <a:ext cx="4500880" cy="472862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526D780-5938-41DA-9A96-2AF8A16BD095}"/>
              </a:ext>
            </a:extLst>
          </p:cNvPr>
          <p:cNvSpPr/>
          <p:nvPr/>
        </p:nvSpPr>
        <p:spPr>
          <a:xfrm>
            <a:off x="97298" y="2001378"/>
            <a:ext cx="4500880" cy="1016142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 descr="sd">
            <a:extLst>
              <a:ext uri="{FF2B5EF4-FFF2-40B4-BE49-F238E27FC236}">
                <a16:creationId xmlns:a16="http://schemas.microsoft.com/office/drawing/2014/main" id="{222F7DDB-C7C7-46AB-B78B-E5491C4489AB}"/>
              </a:ext>
            </a:extLst>
          </p:cNvPr>
          <p:cNvSpPr/>
          <p:nvPr/>
        </p:nvSpPr>
        <p:spPr>
          <a:xfrm>
            <a:off x="-4881475" y="1653415"/>
            <a:ext cx="3246118" cy="13641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인텐트</a:t>
            </a:r>
            <a:r>
              <a:rPr lang="ko-KR" altLang="en-US" dirty="0">
                <a:solidFill>
                  <a:srgbClr val="FF0000"/>
                </a:solidFill>
              </a:rPr>
              <a:t>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Icon, </a:t>
            </a:r>
            <a:r>
              <a:rPr lang="ko-KR" altLang="en-US" dirty="0">
                <a:solidFill>
                  <a:schemeClr val="accent1"/>
                </a:solidFill>
              </a:rPr>
              <a:t>이름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외부 </a:t>
            </a:r>
            <a:r>
              <a:rPr lang="ko-KR" altLang="en-US" dirty="0" err="1">
                <a:solidFill>
                  <a:schemeClr val="accent1"/>
                </a:solidFill>
              </a:rPr>
              <a:t>인텐트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ABC3E8F-F21C-4358-9AE2-3EAFC9B6A0A9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-1635357" y="2335468"/>
            <a:ext cx="1730317" cy="255332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587A25E-5C60-4445-BA70-0823760EC29D}"/>
              </a:ext>
            </a:extLst>
          </p:cNvPr>
          <p:cNvSpPr/>
          <p:nvPr/>
        </p:nvSpPr>
        <p:spPr>
          <a:xfrm>
            <a:off x="97298" y="3136848"/>
            <a:ext cx="4500880" cy="192283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 descr="sd">
            <a:extLst>
              <a:ext uri="{FF2B5EF4-FFF2-40B4-BE49-F238E27FC236}">
                <a16:creationId xmlns:a16="http://schemas.microsoft.com/office/drawing/2014/main" id="{82A8F049-82B6-4FF0-867E-A02E8378B036}"/>
              </a:ext>
            </a:extLst>
          </p:cNvPr>
          <p:cNvSpPr/>
          <p:nvPr/>
        </p:nvSpPr>
        <p:spPr>
          <a:xfrm>
            <a:off x="-4874531" y="3596470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광고배너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광고</a:t>
            </a:r>
            <a:r>
              <a:rPr lang="en-US" altLang="ko-KR" dirty="0">
                <a:solidFill>
                  <a:schemeClr val="accent1"/>
                </a:solidFill>
              </a:rPr>
              <a:t>Image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8B4C839F-5141-4E0A-93D2-658790F315E2}"/>
              </a:ext>
            </a:extLst>
          </p:cNvPr>
          <p:cNvCxnSpPr>
            <a:cxnSpLocks/>
            <a:stCxn id="26" idx="3"/>
            <a:endCxn id="24" idx="1"/>
          </p:cNvCxnSpPr>
          <p:nvPr/>
        </p:nvCxnSpPr>
        <p:spPr>
          <a:xfrm flipV="1">
            <a:off x="-1628413" y="4098264"/>
            <a:ext cx="1725711" cy="57001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F6C723-A8E3-4A8B-9226-1BF967CA236F}"/>
              </a:ext>
            </a:extLst>
          </p:cNvPr>
          <p:cNvSpPr/>
          <p:nvPr/>
        </p:nvSpPr>
        <p:spPr>
          <a:xfrm>
            <a:off x="94960" y="5214326"/>
            <a:ext cx="4500880" cy="1352818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 descr="sd">
            <a:extLst>
              <a:ext uri="{FF2B5EF4-FFF2-40B4-BE49-F238E27FC236}">
                <a16:creationId xmlns:a16="http://schemas.microsoft.com/office/drawing/2014/main" id="{69E7DC4C-B9B4-440E-BAD6-7BBF14C4E6FB}"/>
              </a:ext>
            </a:extLst>
          </p:cNvPr>
          <p:cNvSpPr/>
          <p:nvPr/>
        </p:nvSpPr>
        <p:spPr>
          <a:xfrm>
            <a:off x="-4831692" y="6154122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검색기능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검색기능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검색 </a:t>
            </a:r>
            <a:r>
              <a:rPr lang="en-US" altLang="ko-KR" dirty="0">
                <a:solidFill>
                  <a:schemeClr val="accent1"/>
                </a:solidFill>
              </a:rPr>
              <a:t>Icon, </a:t>
            </a:r>
            <a:r>
              <a:rPr lang="en-US" altLang="ko-KR" dirty="0" err="1">
                <a:solidFill>
                  <a:schemeClr val="accent1"/>
                </a:solidFill>
              </a:rPr>
              <a:t>EditText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추천 검색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 err="1">
                <a:solidFill>
                  <a:schemeClr val="accent1"/>
                </a:solidFill>
              </a:rPr>
              <a:t>토글</a:t>
            </a:r>
            <a:r>
              <a:rPr lang="ko-KR" altLang="en-US" dirty="0">
                <a:solidFill>
                  <a:schemeClr val="accent1"/>
                </a:solidFill>
              </a:rPr>
              <a:t> 버튼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D1D53422-7518-474F-B781-A5A219EDECAB}"/>
              </a:ext>
            </a:extLst>
          </p:cNvPr>
          <p:cNvCxnSpPr>
            <a:cxnSpLocks/>
            <a:stCxn id="31" idx="3"/>
            <a:endCxn id="30" idx="1"/>
          </p:cNvCxnSpPr>
          <p:nvPr/>
        </p:nvCxnSpPr>
        <p:spPr>
          <a:xfrm flipV="1">
            <a:off x="-1585574" y="5890735"/>
            <a:ext cx="1680534" cy="1335194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1E4BD30-07EE-4BF4-B68D-EAB92944D61B}"/>
              </a:ext>
            </a:extLst>
          </p:cNvPr>
          <p:cNvSpPr/>
          <p:nvPr/>
        </p:nvSpPr>
        <p:spPr>
          <a:xfrm>
            <a:off x="94960" y="6851522"/>
            <a:ext cx="4500880" cy="276877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 descr="sd">
            <a:extLst>
              <a:ext uri="{FF2B5EF4-FFF2-40B4-BE49-F238E27FC236}">
                <a16:creationId xmlns:a16="http://schemas.microsoft.com/office/drawing/2014/main" id="{A980DAEC-6656-480B-B25B-2F550D133045}"/>
              </a:ext>
            </a:extLst>
          </p:cNvPr>
          <p:cNvSpPr/>
          <p:nvPr/>
        </p:nvSpPr>
        <p:spPr>
          <a:xfrm>
            <a:off x="-4831692" y="8548490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쇼핑 리스트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그리드 </a:t>
            </a:r>
            <a:r>
              <a:rPr lang="en-US" altLang="ko-KR" dirty="0" err="1">
                <a:solidFill>
                  <a:srgbClr val="FF0000"/>
                </a:solidFill>
              </a:rPr>
              <a:t>recyclerView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제목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쇼핑 리스트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9D92A577-58B7-420B-9722-A9991E67FCD4}"/>
              </a:ext>
            </a:extLst>
          </p:cNvPr>
          <p:cNvCxnSpPr>
            <a:cxnSpLocks/>
            <a:stCxn id="35" idx="3"/>
          </p:cNvCxnSpPr>
          <p:nvPr/>
        </p:nvCxnSpPr>
        <p:spPr>
          <a:xfrm flipV="1">
            <a:off x="-1585574" y="8285103"/>
            <a:ext cx="1680534" cy="133519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 descr="sd">
            <a:extLst>
              <a:ext uri="{FF2B5EF4-FFF2-40B4-BE49-F238E27FC236}">
                <a16:creationId xmlns:a16="http://schemas.microsoft.com/office/drawing/2014/main" id="{E0C165E8-37F5-4510-9D03-7E35F9A68756}"/>
              </a:ext>
            </a:extLst>
          </p:cNvPr>
          <p:cNvSpPr/>
          <p:nvPr/>
        </p:nvSpPr>
        <p:spPr>
          <a:xfrm>
            <a:off x="-4831692" y="10942858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쇼핑 리스트</a:t>
            </a:r>
            <a:r>
              <a:rPr lang="en-US" altLang="ko-KR" dirty="0">
                <a:solidFill>
                  <a:srgbClr val="FF0000"/>
                </a:solidFill>
              </a:rPr>
              <a:t> item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가격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7F15DE39-6778-403D-B38E-F7FAFE7DD7CB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-1585574" y="8788127"/>
            <a:ext cx="1773155" cy="3226538"/>
          </a:xfrm>
          <a:prstGeom prst="straightConnector1">
            <a:avLst/>
          </a:prstGeom>
          <a:ln w="25400">
            <a:solidFill>
              <a:srgbClr val="FF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C647888-CC12-4D71-87B3-CD09CCE811CD}"/>
              </a:ext>
            </a:extLst>
          </p:cNvPr>
          <p:cNvSpPr/>
          <p:nvPr/>
        </p:nvSpPr>
        <p:spPr>
          <a:xfrm>
            <a:off x="189920" y="7417442"/>
            <a:ext cx="2125017" cy="2179705"/>
          </a:xfrm>
          <a:prstGeom prst="rect">
            <a:avLst/>
          </a:prstGeom>
          <a:noFill/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270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BF5F495-B65B-42D0-A491-77F01CCD3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68" y="892175"/>
            <a:ext cx="4693068" cy="990758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07CFA4F-7486-49E0-9D1F-4FA2E9DA4A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5407" y="892175"/>
            <a:ext cx="4693068" cy="99075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E4C234-52B7-4286-8A61-5A0DE6D6D1D9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PlusFragment</a:t>
            </a:r>
            <a:endParaRPr lang="ko-KR" altLang="en-US" sz="50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9952C0-FCE5-47E3-9F0F-EBB51CBDF2C1}"/>
              </a:ext>
            </a:extLst>
          </p:cNvPr>
          <p:cNvSpPr/>
          <p:nvPr/>
        </p:nvSpPr>
        <p:spPr>
          <a:xfrm>
            <a:off x="0" y="1289858"/>
            <a:ext cx="4690800" cy="84180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 descr="sd">
            <a:extLst>
              <a:ext uri="{FF2B5EF4-FFF2-40B4-BE49-F238E27FC236}">
                <a16:creationId xmlns:a16="http://schemas.microsoft.com/office/drawing/2014/main" id="{8EFFFDB3-4BC3-4CD6-938E-4C32171F32BD}"/>
              </a:ext>
            </a:extLst>
          </p:cNvPr>
          <p:cNvSpPr/>
          <p:nvPr/>
        </p:nvSpPr>
        <p:spPr>
          <a:xfrm>
            <a:off x="-4876798" y="-1866435"/>
            <a:ext cx="3246118" cy="27282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지갑 레이아웃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그리드 </a:t>
            </a:r>
            <a:r>
              <a:rPr lang="ko-KR" altLang="en-US" dirty="0" err="1">
                <a:solidFill>
                  <a:schemeClr val="accent1"/>
                </a:solidFill>
              </a:rPr>
              <a:t>인텐트</a:t>
            </a:r>
            <a:r>
              <a:rPr lang="ko-KR" altLang="en-US" dirty="0">
                <a:solidFill>
                  <a:schemeClr val="accent1"/>
                </a:solidFill>
              </a:rPr>
              <a:t>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광고배너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A9A3517-38DC-4739-AA37-A223C4350AA2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-1630680" y="-502330"/>
            <a:ext cx="1630680" cy="222445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D84B7AC-4777-4D90-986E-867479455CB2}"/>
              </a:ext>
            </a:extLst>
          </p:cNvPr>
          <p:cNvSpPr/>
          <p:nvPr/>
        </p:nvSpPr>
        <p:spPr>
          <a:xfrm>
            <a:off x="97298" y="1409187"/>
            <a:ext cx="4500880" cy="472862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6040FF2-CB55-43EB-8A94-F9C1F3C09285}"/>
              </a:ext>
            </a:extLst>
          </p:cNvPr>
          <p:cNvSpPr/>
          <p:nvPr/>
        </p:nvSpPr>
        <p:spPr>
          <a:xfrm>
            <a:off x="93826" y="2019848"/>
            <a:ext cx="4500880" cy="2125432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 descr="sd">
            <a:extLst>
              <a:ext uri="{FF2B5EF4-FFF2-40B4-BE49-F238E27FC236}">
                <a16:creationId xmlns:a16="http://schemas.microsoft.com/office/drawing/2014/main" id="{12AAEB0C-FB0D-4B2E-98CF-D63EBC9C3690}"/>
              </a:ext>
            </a:extLst>
          </p:cNvPr>
          <p:cNvSpPr/>
          <p:nvPr/>
        </p:nvSpPr>
        <p:spPr>
          <a:xfrm>
            <a:off x="-4883673" y="1192513"/>
            <a:ext cx="3246118" cy="27282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지갑 레이아웃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지갑 인증서 등 기능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체험 광고 배너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지갑 잔액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송금</a:t>
            </a:r>
            <a:r>
              <a:rPr lang="en-US" altLang="ko-KR" dirty="0">
                <a:solidFill>
                  <a:schemeClr val="accent1"/>
                </a:solidFill>
              </a:rPr>
              <a:t>/</a:t>
            </a:r>
            <a:r>
              <a:rPr lang="ko-KR" altLang="en-US" dirty="0">
                <a:solidFill>
                  <a:schemeClr val="accent1"/>
                </a:solidFill>
              </a:rPr>
              <a:t>결제 등 기능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C058401-A6F3-4899-9C75-688B3585823C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-1637555" y="2556618"/>
            <a:ext cx="1731381" cy="1049699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96C505B-142D-4C35-BE54-21B1E510ACA2}"/>
              </a:ext>
            </a:extLst>
          </p:cNvPr>
          <p:cNvSpPr/>
          <p:nvPr/>
        </p:nvSpPr>
        <p:spPr>
          <a:xfrm>
            <a:off x="187652" y="2103374"/>
            <a:ext cx="4262428" cy="508665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987E529-C00E-4A34-8363-B5597FCEE3D1}"/>
              </a:ext>
            </a:extLst>
          </p:cNvPr>
          <p:cNvSpPr/>
          <p:nvPr/>
        </p:nvSpPr>
        <p:spPr>
          <a:xfrm>
            <a:off x="187652" y="2696241"/>
            <a:ext cx="4262428" cy="508665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88C83D7-5F01-40ED-9C75-ACDCAA4BB332}"/>
              </a:ext>
            </a:extLst>
          </p:cNvPr>
          <p:cNvSpPr/>
          <p:nvPr/>
        </p:nvSpPr>
        <p:spPr>
          <a:xfrm>
            <a:off x="187652" y="3242182"/>
            <a:ext cx="4262428" cy="508665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9F7F447-8745-4C71-98F5-24884108B8EA}"/>
              </a:ext>
            </a:extLst>
          </p:cNvPr>
          <p:cNvSpPr/>
          <p:nvPr/>
        </p:nvSpPr>
        <p:spPr>
          <a:xfrm>
            <a:off x="187652" y="3597192"/>
            <a:ext cx="4262428" cy="50866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 descr="sd">
            <a:extLst>
              <a:ext uri="{FF2B5EF4-FFF2-40B4-BE49-F238E27FC236}">
                <a16:creationId xmlns:a16="http://schemas.microsoft.com/office/drawing/2014/main" id="{8FD396DC-22BC-4953-81C6-FC346B2C2F43}"/>
              </a:ext>
            </a:extLst>
          </p:cNvPr>
          <p:cNvSpPr/>
          <p:nvPr/>
        </p:nvSpPr>
        <p:spPr>
          <a:xfrm>
            <a:off x="-4883673" y="4157129"/>
            <a:ext cx="3246118" cy="145843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그리드 </a:t>
            </a:r>
            <a:r>
              <a:rPr lang="ko-KR" altLang="en-US" dirty="0" err="1">
                <a:solidFill>
                  <a:srgbClr val="FF0000"/>
                </a:solidFill>
              </a:rPr>
              <a:t>인텐트</a:t>
            </a:r>
            <a:r>
              <a:rPr lang="ko-KR" altLang="en-US" dirty="0">
                <a:solidFill>
                  <a:srgbClr val="FF0000"/>
                </a:solidFill>
              </a:rPr>
              <a:t> 버튼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인텐트</a:t>
            </a:r>
            <a:r>
              <a:rPr lang="ko-KR" altLang="en-US" dirty="0">
                <a:solidFill>
                  <a:schemeClr val="accent1"/>
                </a:solidFill>
              </a:rPr>
              <a:t> 기능을 담당하는 버튼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그리드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85B9EE7E-DE52-4D22-90D1-764818F7850B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-1637555" y="4886348"/>
            <a:ext cx="1731381" cy="1491550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738C980-606F-449B-B51B-824E2E744A82}"/>
              </a:ext>
            </a:extLst>
          </p:cNvPr>
          <p:cNvSpPr/>
          <p:nvPr/>
        </p:nvSpPr>
        <p:spPr>
          <a:xfrm>
            <a:off x="82106" y="4280886"/>
            <a:ext cx="4500880" cy="32629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3A6B5E5-7C4F-4261-89D7-72290C746802}"/>
              </a:ext>
            </a:extLst>
          </p:cNvPr>
          <p:cNvSpPr/>
          <p:nvPr/>
        </p:nvSpPr>
        <p:spPr>
          <a:xfrm>
            <a:off x="82106" y="7788556"/>
            <a:ext cx="4500880" cy="191932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 descr="sd">
            <a:extLst>
              <a:ext uri="{FF2B5EF4-FFF2-40B4-BE49-F238E27FC236}">
                <a16:creationId xmlns:a16="http://schemas.microsoft.com/office/drawing/2014/main" id="{51C26EE1-B676-4E21-961B-92572D0E755E}"/>
              </a:ext>
            </a:extLst>
          </p:cNvPr>
          <p:cNvSpPr/>
          <p:nvPr/>
        </p:nvSpPr>
        <p:spPr>
          <a:xfrm>
            <a:off x="-4894330" y="5889042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광고배너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광고</a:t>
            </a:r>
            <a:r>
              <a:rPr lang="en-US" altLang="ko-KR" dirty="0">
                <a:solidFill>
                  <a:schemeClr val="accent1"/>
                </a:solidFill>
              </a:rPr>
              <a:t>Image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9B125A86-E1BE-4544-8DBF-04A1A92FA4D8}"/>
              </a:ext>
            </a:extLst>
          </p:cNvPr>
          <p:cNvCxnSpPr>
            <a:cxnSpLocks/>
            <a:stCxn id="40" idx="3"/>
            <a:endCxn id="37" idx="1"/>
          </p:cNvCxnSpPr>
          <p:nvPr/>
        </p:nvCxnSpPr>
        <p:spPr>
          <a:xfrm>
            <a:off x="-1648212" y="6960849"/>
            <a:ext cx="1730318" cy="17873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691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6915129-1492-4815-BA99-3E5B8199E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2175"/>
            <a:ext cx="4693068" cy="990758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51D4FEC-D034-436B-937B-7716AA3D3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068" y="892175"/>
            <a:ext cx="4693068" cy="99075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92ED8E-A292-46DC-84AF-2182B6105985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ChatRoomActivity</a:t>
            </a:r>
            <a:endParaRPr lang="ko-KR" altLang="en-US" sz="50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F814322-CF39-46DA-9676-69ADA667DE3B}"/>
              </a:ext>
            </a:extLst>
          </p:cNvPr>
          <p:cNvSpPr/>
          <p:nvPr/>
        </p:nvSpPr>
        <p:spPr>
          <a:xfrm>
            <a:off x="2268" y="1320258"/>
            <a:ext cx="4690800" cy="913438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 descr="sd">
            <a:extLst>
              <a:ext uri="{FF2B5EF4-FFF2-40B4-BE49-F238E27FC236}">
                <a16:creationId xmlns:a16="http://schemas.microsoft.com/office/drawing/2014/main" id="{A15022EB-8BB5-416C-A648-1286184C1593}"/>
              </a:ext>
            </a:extLst>
          </p:cNvPr>
          <p:cNvSpPr/>
          <p:nvPr/>
        </p:nvSpPr>
        <p:spPr>
          <a:xfrm>
            <a:off x="-4874530" y="-1950720"/>
            <a:ext cx="3246118" cy="20726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공지사항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채팅입력 창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A09DE96-2595-409E-A86A-52449F4F48C8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-1628412" y="-914399"/>
            <a:ext cx="1630680" cy="266692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 descr="sd">
            <a:extLst>
              <a:ext uri="{FF2B5EF4-FFF2-40B4-BE49-F238E27FC236}">
                <a16:creationId xmlns:a16="http://schemas.microsoft.com/office/drawing/2014/main" id="{5C92095F-5FFE-4EF7-9D87-377E5BA83DCF}"/>
              </a:ext>
            </a:extLst>
          </p:cNvPr>
          <p:cNvSpPr/>
          <p:nvPr/>
        </p:nvSpPr>
        <p:spPr>
          <a:xfrm>
            <a:off x="-4874530" y="341282"/>
            <a:ext cx="3246118" cy="195795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공지사항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 </a:t>
            </a:r>
            <a:r>
              <a:rPr lang="ko-KR" altLang="en-US" dirty="0">
                <a:solidFill>
                  <a:schemeClr val="accent1"/>
                </a:solidFill>
              </a:rPr>
              <a:t>공지사항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 </a:t>
            </a:r>
            <a:r>
              <a:rPr lang="ko-KR" altLang="en-US" dirty="0" err="1">
                <a:solidFill>
                  <a:schemeClr val="accent1"/>
                </a:solidFill>
              </a:rPr>
              <a:t>더보기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46ED969-290A-4E2E-8D6E-FE950F0CE4B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-1628412" y="1320259"/>
            <a:ext cx="1724506" cy="100937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E18CD12-7422-4A88-82A4-30678D7F34C6}"/>
              </a:ext>
            </a:extLst>
          </p:cNvPr>
          <p:cNvSpPr/>
          <p:nvPr/>
        </p:nvSpPr>
        <p:spPr>
          <a:xfrm>
            <a:off x="97298" y="1409187"/>
            <a:ext cx="4500880" cy="472862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DB15407-BD8A-4902-80AA-E3B08CF42E1A}"/>
              </a:ext>
            </a:extLst>
          </p:cNvPr>
          <p:cNvSpPr/>
          <p:nvPr/>
        </p:nvSpPr>
        <p:spPr>
          <a:xfrm>
            <a:off x="96094" y="2062805"/>
            <a:ext cx="4500880" cy="472862"/>
          </a:xfrm>
          <a:prstGeom prst="rect">
            <a:avLst/>
          </a:prstGeom>
          <a:noFill/>
          <a:ln w="254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 descr="sd">
            <a:extLst>
              <a:ext uri="{FF2B5EF4-FFF2-40B4-BE49-F238E27FC236}">
                <a16:creationId xmlns:a16="http://schemas.microsoft.com/office/drawing/2014/main" id="{24F7FCA1-773B-4C94-A541-0350CB9EA25B}"/>
              </a:ext>
            </a:extLst>
          </p:cNvPr>
          <p:cNvSpPr/>
          <p:nvPr/>
        </p:nvSpPr>
        <p:spPr>
          <a:xfrm>
            <a:off x="-4874530" y="2518596"/>
            <a:ext cx="3246118" cy="22362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채팅 내용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recyclerView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상대방 채팅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본인 채팅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Image </a:t>
            </a:r>
            <a:r>
              <a:rPr lang="ko-KR" altLang="en-US" dirty="0">
                <a:solidFill>
                  <a:schemeClr val="accent1"/>
                </a:solidFill>
              </a:rPr>
              <a:t>파일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Date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5C5C91A-68EA-44E2-B103-22653B06EC0A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-1628412" y="3636738"/>
            <a:ext cx="1724506" cy="8702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E69BAAD-C339-4E82-92AE-4B873FC5B54D}"/>
              </a:ext>
            </a:extLst>
          </p:cNvPr>
          <p:cNvSpPr/>
          <p:nvPr/>
        </p:nvSpPr>
        <p:spPr>
          <a:xfrm>
            <a:off x="96094" y="2581542"/>
            <a:ext cx="4500880" cy="7065378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56A4249-B8B6-4E49-8004-5075C1DF72CB}"/>
              </a:ext>
            </a:extLst>
          </p:cNvPr>
          <p:cNvSpPr/>
          <p:nvPr/>
        </p:nvSpPr>
        <p:spPr>
          <a:xfrm>
            <a:off x="189920" y="3821152"/>
            <a:ext cx="4290640" cy="685800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 descr="sd">
            <a:extLst>
              <a:ext uri="{FF2B5EF4-FFF2-40B4-BE49-F238E27FC236}">
                <a16:creationId xmlns:a16="http://schemas.microsoft.com/office/drawing/2014/main" id="{3BCAB5C7-BEE2-4052-90F5-5023C66A17F1}"/>
              </a:ext>
            </a:extLst>
          </p:cNvPr>
          <p:cNvSpPr/>
          <p:nvPr/>
        </p:nvSpPr>
        <p:spPr>
          <a:xfrm>
            <a:off x="-4874530" y="4926742"/>
            <a:ext cx="3246118" cy="22362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상대방 채팅 내용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상대방 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상대방 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 시간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5221C13-460E-45DA-A381-D828BCFEE9E4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-1628412" y="4506952"/>
            <a:ext cx="2405652" cy="1537932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 descr="sd">
            <a:extLst>
              <a:ext uri="{FF2B5EF4-FFF2-40B4-BE49-F238E27FC236}">
                <a16:creationId xmlns:a16="http://schemas.microsoft.com/office/drawing/2014/main" id="{4B897F46-B447-42C8-8D44-7A4AB24454CF}"/>
              </a:ext>
            </a:extLst>
          </p:cNvPr>
          <p:cNvSpPr/>
          <p:nvPr/>
        </p:nvSpPr>
        <p:spPr>
          <a:xfrm>
            <a:off x="-4874530" y="7341515"/>
            <a:ext cx="3246118" cy="22362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본인 채팅 내용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 시간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배경</a:t>
            </a:r>
            <a:r>
              <a:rPr lang="en-US" altLang="ko-KR" dirty="0">
                <a:solidFill>
                  <a:schemeClr val="accent1"/>
                </a:solidFill>
              </a:rPr>
              <a:t> </a:t>
            </a:r>
            <a:r>
              <a:rPr lang="ko-KR" altLang="en-US" dirty="0">
                <a:solidFill>
                  <a:schemeClr val="accent1"/>
                </a:solidFill>
              </a:rPr>
              <a:t>컬러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en-US" altLang="ko-KR" dirty="0">
                <a:solidFill>
                  <a:srgbClr val="FF0000"/>
                </a:solidFill>
              </a:rPr>
              <a:t>#FFEB34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EE28792-3118-4FAA-86CE-73ADAA0D3435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-1628412" y="8459657"/>
            <a:ext cx="1818332" cy="69122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CD8FFE3-F590-4412-9A1A-1B6E4E6A69D7}"/>
              </a:ext>
            </a:extLst>
          </p:cNvPr>
          <p:cNvSpPr/>
          <p:nvPr/>
        </p:nvSpPr>
        <p:spPr>
          <a:xfrm>
            <a:off x="201214" y="8394058"/>
            <a:ext cx="4290640" cy="55890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 descr="sd">
            <a:extLst>
              <a:ext uri="{FF2B5EF4-FFF2-40B4-BE49-F238E27FC236}">
                <a16:creationId xmlns:a16="http://schemas.microsoft.com/office/drawing/2014/main" id="{FE13A798-E1A5-46CE-AEEA-61E1F072BABC}"/>
              </a:ext>
            </a:extLst>
          </p:cNvPr>
          <p:cNvSpPr/>
          <p:nvPr/>
        </p:nvSpPr>
        <p:spPr>
          <a:xfrm>
            <a:off x="11062848" y="934192"/>
            <a:ext cx="2693179" cy="2257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다크모드</a:t>
            </a:r>
            <a:r>
              <a:rPr lang="ko-KR" altLang="en-US" dirty="0">
                <a:solidFill>
                  <a:srgbClr val="FF0000"/>
                </a:solidFill>
              </a:rPr>
              <a:t> 채팅</a:t>
            </a:r>
            <a:endParaRPr lang="en-US" altLang="ko-KR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accent1"/>
                </a:solidFill>
              </a:rPr>
              <a:t>- </a:t>
            </a:r>
            <a:r>
              <a:rPr lang="ko-KR" altLang="en-US" dirty="0">
                <a:solidFill>
                  <a:schemeClr val="accent1"/>
                </a:solidFill>
              </a:rPr>
              <a:t>배경 컬러 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en-US" altLang="ko-KR" dirty="0">
                <a:solidFill>
                  <a:srgbClr val="FF0000"/>
                </a:solidFill>
              </a:rPr>
              <a:t>#2E2E2E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F1CA1259-AB01-4EF6-ACD2-3258B831C6DD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6666272" y="2062805"/>
            <a:ext cx="4396576" cy="1573933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4E2513F-5106-4D14-A43B-5E0633D69007}"/>
              </a:ext>
            </a:extLst>
          </p:cNvPr>
          <p:cNvSpPr/>
          <p:nvPr/>
        </p:nvSpPr>
        <p:spPr>
          <a:xfrm>
            <a:off x="4786894" y="3667139"/>
            <a:ext cx="4500880" cy="685800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 descr="sd">
            <a:extLst>
              <a:ext uri="{FF2B5EF4-FFF2-40B4-BE49-F238E27FC236}">
                <a16:creationId xmlns:a16="http://schemas.microsoft.com/office/drawing/2014/main" id="{D5B61790-66B1-43C7-96A0-DF11F3E9B47E}"/>
              </a:ext>
            </a:extLst>
          </p:cNvPr>
          <p:cNvSpPr/>
          <p:nvPr/>
        </p:nvSpPr>
        <p:spPr>
          <a:xfrm>
            <a:off x="-4874530" y="9870581"/>
            <a:ext cx="3246118" cy="22362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채팅입력 창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</a:t>
            </a:r>
            <a:r>
              <a:rPr lang="ko-KR" altLang="en-US" dirty="0">
                <a:solidFill>
                  <a:schemeClr val="accent1"/>
                </a:solidFill>
              </a:rPr>
              <a:t> 플러스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 err="1">
                <a:solidFill>
                  <a:schemeClr val="accent1"/>
                </a:solidFill>
              </a:rPr>
              <a:t>editText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 </a:t>
            </a:r>
            <a:r>
              <a:rPr lang="ko-KR" altLang="en-US" dirty="0">
                <a:solidFill>
                  <a:schemeClr val="accent1"/>
                </a:solidFill>
              </a:rPr>
              <a:t>이모티콘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 </a:t>
            </a:r>
            <a:r>
              <a:rPr lang="ko-KR" altLang="en-US" dirty="0">
                <a:solidFill>
                  <a:schemeClr val="accent1"/>
                </a:solidFill>
              </a:rPr>
              <a:t>검색</a:t>
            </a:r>
            <a:r>
              <a:rPr lang="en-US" altLang="ko-KR" dirty="0">
                <a:solidFill>
                  <a:schemeClr val="accent1"/>
                </a:solidFill>
              </a:rPr>
              <a:t>(#)</a:t>
            </a: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7ABE0CAE-3206-4C5F-9E89-7C51EAD901A9}"/>
              </a:ext>
            </a:extLst>
          </p:cNvPr>
          <p:cNvCxnSpPr>
            <a:cxnSpLocks/>
            <a:stCxn id="43" idx="3"/>
          </p:cNvCxnSpPr>
          <p:nvPr/>
        </p:nvCxnSpPr>
        <p:spPr>
          <a:xfrm flipV="1">
            <a:off x="-1628412" y="9931291"/>
            <a:ext cx="1713212" cy="1057432"/>
          </a:xfrm>
          <a:prstGeom prst="straightConnector1">
            <a:avLst/>
          </a:prstGeom>
          <a:ln w="25400">
            <a:solidFill>
              <a:srgbClr val="FF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C8AD51B-CCDC-4C29-9411-BB35C0BCE644}"/>
              </a:ext>
            </a:extLst>
          </p:cNvPr>
          <p:cNvSpPr/>
          <p:nvPr/>
        </p:nvSpPr>
        <p:spPr>
          <a:xfrm>
            <a:off x="96094" y="9796570"/>
            <a:ext cx="4500880" cy="558900"/>
          </a:xfrm>
          <a:prstGeom prst="rect">
            <a:avLst/>
          </a:prstGeom>
          <a:noFill/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245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454</TotalTime>
  <Words>505</Words>
  <Application>Microsoft Office PowerPoint</Application>
  <PresentationFormat>사용자 지정</PresentationFormat>
  <Paragraphs>177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맑은 고딕</vt:lpstr>
      <vt:lpstr>Abadi</vt:lpstr>
      <vt:lpstr>Arial</vt:lpstr>
      <vt:lpstr>Calibri</vt:lpstr>
      <vt:lpstr>Calibri Light</vt:lpstr>
      <vt:lpstr>Office 테마</vt:lpstr>
      <vt:lpstr>카카오톡 UI 클론코딩 기획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카카오톡 UI 클론코딩</dc:title>
  <dc:creator>최 규석</dc:creator>
  <cp:lastModifiedBy>최 규석</cp:lastModifiedBy>
  <cp:revision>6</cp:revision>
  <dcterms:created xsi:type="dcterms:W3CDTF">2022-02-07T05:00:26Z</dcterms:created>
  <dcterms:modified xsi:type="dcterms:W3CDTF">2022-02-14T07:11:34Z</dcterms:modified>
</cp:coreProperties>
</file>

<file path=docProps/thumbnail.jpeg>
</file>